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5" r:id="rId5"/>
    <p:sldId id="306" r:id="rId6"/>
    <p:sldId id="307" r:id="rId7"/>
    <p:sldId id="309" r:id="rId8"/>
    <p:sldId id="311" r:id="rId9"/>
    <p:sldId id="308" r:id="rId10"/>
    <p:sldId id="310" r:id="rId11"/>
    <p:sldId id="312" r:id="rId12"/>
    <p:sldId id="315" r:id="rId13"/>
    <p:sldId id="31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3792" userDrawn="1">
          <p15:clr>
            <a:srgbClr val="A4A3A4"/>
          </p15:clr>
        </p15:guide>
        <p15:guide id="3" pos="528" userDrawn="1">
          <p15:clr>
            <a:srgbClr val="A4A3A4"/>
          </p15:clr>
        </p15:guide>
        <p15:guide id="4" pos="7128" userDrawn="1">
          <p15:clr>
            <a:srgbClr val="A4A3A4"/>
          </p15:clr>
        </p15:guide>
        <p15:guide id="5" orient="horz" pos="2808" userDrawn="1">
          <p15:clr>
            <a:srgbClr val="A4A3A4"/>
          </p15:clr>
        </p15:guide>
        <p15:guide id="6" pos="2976" userDrawn="1">
          <p15:clr>
            <a:srgbClr val="A4A3A4"/>
          </p15:clr>
        </p15:guide>
        <p15:guide id="7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C5FA05-A0C1-A0B5-A571-0BDE9A58ECDA}" v="1361" dt="2024-10-27T00:40:21.396"/>
  </p1510:revLst>
</p1510:revInfo>
</file>

<file path=ppt/tableStyles.xml><?xml version="1.0" encoding="utf-8"?>
<a:tblStyleLst xmlns:a="http://schemas.openxmlformats.org/drawingml/2006/main" def="{68D230F3-CF80-4859-8CE7-A43EE81993B5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77"/>
    <p:restoredTop sz="94682"/>
  </p:normalViewPr>
  <p:slideViewPr>
    <p:cSldViewPr snapToGrid="0">
      <p:cViewPr>
        <p:scale>
          <a:sx n="100" d="100"/>
          <a:sy n="100" d="100"/>
        </p:scale>
        <p:origin x="-312" y="-768"/>
      </p:cViewPr>
      <p:guideLst>
        <p:guide orient="horz" pos="3792"/>
        <p:guide pos="528"/>
        <p:guide pos="7128"/>
        <p:guide orient="horz" pos="2808"/>
        <p:guide pos="297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Lawrence" userId="S::melawrence@my365.bellevue.edu::a5009ff8-e78c-41d0-a4e3-10741d8a853c" providerId="AD" clId="Web-{81C5FA05-A0C1-A0B5-A571-0BDE9A58ECDA}"/>
    <pc:docChg chg="delSld modSld">
      <pc:chgData name="Melissa Lawrence" userId="S::melawrence@my365.bellevue.edu::a5009ff8-e78c-41d0-a4e3-10741d8a853c" providerId="AD" clId="Web-{81C5FA05-A0C1-A0B5-A571-0BDE9A58ECDA}" dt="2024-10-27T00:40:18.364" v="1240" actId="20577"/>
      <pc:docMkLst>
        <pc:docMk/>
      </pc:docMkLst>
      <pc:sldChg chg="modSp mod setBg">
        <pc:chgData name="Melissa Lawrence" userId="S::melawrence@my365.bellevue.edu::a5009ff8-e78c-41d0-a4e3-10741d8a853c" providerId="AD" clId="Web-{81C5FA05-A0C1-A0B5-A571-0BDE9A58ECDA}" dt="2024-10-27T00:08:55.850" v="1084" actId="20577"/>
        <pc:sldMkLst>
          <pc:docMk/>
          <pc:sldMk cId="4132634631" sldId="306"/>
        </pc:sldMkLst>
        <pc:spChg chg="mod">
          <ac:chgData name="Melissa Lawrence" userId="S::melawrence@my365.bellevue.edu::a5009ff8-e78c-41d0-a4e3-10741d8a853c" providerId="AD" clId="Web-{81C5FA05-A0C1-A0B5-A571-0BDE9A58ECDA}" dt="2024-10-27T00:08:55.850" v="1084" actId="20577"/>
          <ac:spMkLst>
            <pc:docMk/>
            <pc:sldMk cId="4132634631" sldId="306"/>
            <ac:spMk id="5" creationId="{DFFF7AA9-7C16-A939-67C8-DF700FEF7D83}"/>
          </ac:spMkLst>
        </pc:spChg>
      </pc:sldChg>
      <pc:sldChg chg="modSp mod modClrScheme chgLayout">
        <pc:chgData name="Melissa Lawrence" userId="S::melawrence@my365.bellevue.edu::a5009ff8-e78c-41d0-a4e3-10741d8a853c" providerId="AD" clId="Web-{81C5FA05-A0C1-A0B5-A571-0BDE9A58ECDA}" dt="2024-10-26T23:34:32.629" v="788"/>
        <pc:sldMkLst>
          <pc:docMk/>
          <pc:sldMk cId="1746520911" sldId="307"/>
        </pc:sldMkLst>
        <pc:spChg chg="mod ord">
          <ac:chgData name="Melissa Lawrence" userId="S::melawrence@my365.bellevue.edu::a5009ff8-e78c-41d0-a4e3-10741d8a853c" providerId="AD" clId="Web-{81C5FA05-A0C1-A0B5-A571-0BDE9A58ECDA}" dt="2024-10-26T23:34:32.629" v="788"/>
          <ac:spMkLst>
            <pc:docMk/>
            <pc:sldMk cId="1746520911" sldId="307"/>
            <ac:spMk id="3" creationId="{D1F36F11-A50A-4347-9430-9522EAFCAB77}"/>
          </ac:spMkLst>
        </pc:spChg>
        <pc:spChg chg="mod ord">
          <ac:chgData name="Melissa Lawrence" userId="S::melawrence@my365.bellevue.edu::a5009ff8-e78c-41d0-a4e3-10741d8a853c" providerId="AD" clId="Web-{81C5FA05-A0C1-A0B5-A571-0BDE9A58ECDA}" dt="2024-10-26T23:34:32.629" v="788"/>
          <ac:spMkLst>
            <pc:docMk/>
            <pc:sldMk cId="1746520911" sldId="307"/>
            <ac:spMk id="4" creationId="{9A1E0E93-C6B0-0C8B-16D2-354982229DB1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19:38:16.911" v="18" actId="20577"/>
          <ac:spMkLst>
            <pc:docMk/>
            <pc:sldMk cId="1746520911" sldId="307"/>
            <ac:spMk id="6" creationId="{829295CD-6FBE-2A92-6DE9-6CFBDE16FA28}"/>
          </ac:spMkLst>
        </pc:spChg>
        <pc:picChg chg="mod ord">
          <ac:chgData name="Melissa Lawrence" userId="S::melawrence@my365.bellevue.edu::a5009ff8-e78c-41d0-a4e3-10741d8a853c" providerId="AD" clId="Web-{81C5FA05-A0C1-A0B5-A571-0BDE9A58ECDA}" dt="2024-10-26T23:34:32.629" v="788"/>
          <ac:picMkLst>
            <pc:docMk/>
            <pc:sldMk cId="1746520911" sldId="307"/>
            <ac:picMk id="5" creationId="{7D207226-A30E-B460-3601-8BA75215004A}"/>
          </ac:picMkLst>
        </pc:picChg>
      </pc:sldChg>
      <pc:sldChg chg="addSp delSp modSp mod modClrScheme chgLayout">
        <pc:chgData name="Melissa Lawrence" userId="S::melawrence@my365.bellevue.edu::a5009ff8-e78c-41d0-a4e3-10741d8a853c" providerId="AD" clId="Web-{81C5FA05-A0C1-A0B5-A571-0BDE9A58ECDA}" dt="2024-10-27T00:37:18.823" v="1195" actId="1076"/>
        <pc:sldMkLst>
          <pc:docMk/>
          <pc:sldMk cId="3688475074" sldId="308"/>
        </pc:sldMkLst>
        <pc:spChg chg="mod ord">
          <ac:chgData name="Melissa Lawrence" userId="S::melawrence@my365.bellevue.edu::a5009ff8-e78c-41d0-a4e3-10741d8a853c" providerId="AD" clId="Web-{81C5FA05-A0C1-A0B5-A571-0BDE9A58ECDA}" dt="2024-10-27T00:09:36.446" v="1090" actId="1076"/>
          <ac:spMkLst>
            <pc:docMk/>
            <pc:sldMk cId="3688475074" sldId="308"/>
            <ac:spMk id="2" creationId="{A4A34DAF-F207-3061-24D6-6AFF552418DC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7T00:31:11.583" v="1182" actId="20577"/>
          <ac:spMkLst>
            <pc:docMk/>
            <pc:sldMk cId="3688475074" sldId="308"/>
            <ac:spMk id="3" creationId="{927AF9F7-962A-2DC9-1516-32445EF04121}"/>
          </ac:spMkLst>
        </pc:spChg>
        <pc:spChg chg="mod ord">
          <ac:chgData name="Melissa Lawrence" userId="S::melawrence@my365.bellevue.edu::a5009ff8-e78c-41d0-a4e3-10741d8a853c" providerId="AD" clId="Web-{81C5FA05-A0C1-A0B5-A571-0BDE9A58ECDA}" dt="2024-10-26T23:30:26.677" v="768"/>
          <ac:spMkLst>
            <pc:docMk/>
            <pc:sldMk cId="3688475074" sldId="308"/>
            <ac:spMk id="4" creationId="{D04F9477-0E09-541A-1BEE-18EAF43FE06E}"/>
          </ac:spMkLst>
        </pc:spChg>
        <pc:spChg chg="mod ord">
          <ac:chgData name="Melissa Lawrence" userId="S::melawrence@my365.bellevue.edu::a5009ff8-e78c-41d0-a4e3-10741d8a853c" providerId="AD" clId="Web-{81C5FA05-A0C1-A0B5-A571-0BDE9A58ECDA}" dt="2024-10-27T00:37:05.635" v="1193" actId="20577"/>
          <ac:spMkLst>
            <pc:docMk/>
            <pc:sldMk cId="3688475074" sldId="308"/>
            <ac:spMk id="5" creationId="{8A94AC61-4F6E-98E2-D42B-F2114BBA120D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6T23:25:03.246" v="735" actId="20577"/>
          <ac:spMkLst>
            <pc:docMk/>
            <pc:sldMk cId="3688475074" sldId="308"/>
            <ac:spMk id="6" creationId="{893E7F9A-FF7E-A218-8268-44A7FC2748E5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6T23:25:08.606" v="737" actId="20577"/>
          <ac:spMkLst>
            <pc:docMk/>
            <pc:sldMk cId="3688475074" sldId="308"/>
            <ac:spMk id="7" creationId="{9C790ECA-A114-FCF5-9FDA-2544C0683FF8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6T23:25:13.325" v="738" actId="20577"/>
          <ac:spMkLst>
            <pc:docMk/>
            <pc:sldMk cId="3688475074" sldId="308"/>
            <ac:spMk id="8" creationId="{3764020E-4E52-FDEE-5262-2948C7C28C25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23:13:59.797" v="609" actId="20577"/>
          <ac:spMkLst>
            <pc:docMk/>
            <pc:sldMk cId="3688475074" sldId="308"/>
            <ac:spMk id="9" creationId="{73A1570D-A3E1-7189-8F2A-A2476B2946E9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6T23:31:12.070" v="776" actId="1076"/>
          <ac:spMkLst>
            <pc:docMk/>
            <pc:sldMk cId="3688475074" sldId="308"/>
            <ac:spMk id="10" creationId="{10210FD4-09A4-1F68-9636-3E0871F9898B}"/>
          </ac:spMkLst>
        </pc:spChg>
        <pc:spChg chg="add del mod ord">
          <ac:chgData name="Melissa Lawrence" userId="S::melawrence@my365.bellevue.edu::a5009ff8-e78c-41d0-a4e3-10741d8a853c" providerId="AD" clId="Web-{81C5FA05-A0C1-A0B5-A571-0BDE9A58ECDA}" dt="2024-10-26T23:30:37.287" v="770"/>
          <ac:spMkLst>
            <pc:docMk/>
            <pc:sldMk cId="3688475074" sldId="308"/>
            <ac:spMk id="11" creationId="{F06165AE-F674-6DCF-F952-B0A636A45AC9}"/>
          </ac:spMkLst>
        </pc:spChg>
        <pc:spChg chg="add del mod ord">
          <ac:chgData name="Melissa Lawrence" userId="S::melawrence@my365.bellevue.edu::a5009ff8-e78c-41d0-a4e3-10741d8a853c" providerId="AD" clId="Web-{81C5FA05-A0C1-A0B5-A571-0BDE9A58ECDA}" dt="2024-10-26T23:30:33.349" v="769"/>
          <ac:spMkLst>
            <pc:docMk/>
            <pc:sldMk cId="3688475074" sldId="308"/>
            <ac:spMk id="12" creationId="{D111E01E-3604-3628-2882-39A6B34DF275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23:14:04.500" v="618" actId="20577"/>
          <ac:spMkLst>
            <pc:docMk/>
            <pc:sldMk cId="3688475074" sldId="308"/>
            <ac:spMk id="18" creationId="{4B7918AC-5F0D-AA18-D2ED-437435A6351B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23:14:21.188" v="632" actId="20577"/>
          <ac:spMkLst>
            <pc:docMk/>
            <pc:sldMk cId="3688475074" sldId="308"/>
            <ac:spMk id="20" creationId="{8A564184-1D8C-1BC8-89F4-2337F7CEEA25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23:15:37.365" v="640" actId="20577"/>
          <ac:spMkLst>
            <pc:docMk/>
            <pc:sldMk cId="3688475074" sldId="308"/>
            <ac:spMk id="22" creationId="{0A4C9C2A-03F8-FA94-CBA2-C6684229FAED}"/>
          </ac:spMkLst>
        </pc:spChg>
        <pc:picChg chg="mod">
          <ac:chgData name="Melissa Lawrence" userId="S::melawrence@my365.bellevue.edu::a5009ff8-e78c-41d0-a4e3-10741d8a853c" providerId="AD" clId="Web-{81C5FA05-A0C1-A0B5-A571-0BDE9A58ECDA}" dt="2024-10-27T00:37:18.823" v="1195" actId="1076"/>
          <ac:picMkLst>
            <pc:docMk/>
            <pc:sldMk cId="3688475074" sldId="308"/>
            <ac:picMk id="23" creationId="{EB4472C5-DB42-0239-38FF-E7D5D6A3A2F0}"/>
          </ac:picMkLst>
        </pc:picChg>
      </pc:sldChg>
      <pc:sldChg chg="addSp delSp modSp mod setBg">
        <pc:chgData name="Melissa Lawrence" userId="S::melawrence@my365.bellevue.edu::a5009ff8-e78c-41d0-a4e3-10741d8a853c" providerId="AD" clId="Web-{81C5FA05-A0C1-A0B5-A571-0BDE9A58ECDA}" dt="2024-10-27T00:39:07.735" v="1232" actId="1076"/>
        <pc:sldMkLst>
          <pc:docMk/>
          <pc:sldMk cId="1709180446" sldId="309"/>
        </pc:sldMkLst>
        <pc:spChg chg="add del mod">
          <ac:chgData name="Melissa Lawrence" userId="S::melawrence@my365.bellevue.edu::a5009ff8-e78c-41d0-a4e3-10741d8a853c" providerId="AD" clId="Web-{81C5FA05-A0C1-A0B5-A571-0BDE9A58ECDA}" dt="2024-10-27T00:38:44.906" v="1228"/>
          <ac:spMkLst>
            <pc:docMk/>
            <pc:sldMk cId="1709180446" sldId="309"/>
            <ac:spMk id="2" creationId="{340FE9E1-A483-25D7-E151-0CEEEEA7B52B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19:36:58.625" v="14" actId="1076"/>
          <ac:spMkLst>
            <pc:docMk/>
            <pc:sldMk cId="1709180446" sldId="309"/>
            <ac:spMk id="3" creationId="{12CB087B-CB5E-35C5-3AD8-D1A6E1AF8260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7T00:39:07.735" v="1232" actId="1076"/>
          <ac:spMkLst>
            <pc:docMk/>
            <pc:sldMk cId="1709180446" sldId="309"/>
            <ac:spMk id="9" creationId="{80FA46AE-8159-D57A-CA9D-1DFFB53E87F3}"/>
          </ac:spMkLst>
        </pc:spChg>
        <pc:spChg chg="add del mod">
          <ac:chgData name="Melissa Lawrence" userId="S::melawrence@my365.bellevue.edu::a5009ff8-e78c-41d0-a4e3-10741d8a853c" providerId="AD" clId="Web-{81C5FA05-A0C1-A0B5-A571-0BDE9A58ECDA}" dt="2024-10-26T19:36:11.497" v="10"/>
          <ac:spMkLst>
            <pc:docMk/>
            <pc:sldMk cId="1709180446" sldId="309"/>
            <ac:spMk id="10" creationId="{ADEBFCC1-6504-C0A6-1B69-52AD7AA97710}"/>
          </ac:spMkLst>
        </pc:spChg>
        <pc:picChg chg="add del mod">
          <ac:chgData name="Melissa Lawrence" userId="S::melawrence@my365.bellevue.edu::a5009ff8-e78c-41d0-a4e3-10741d8a853c" providerId="AD" clId="Web-{81C5FA05-A0C1-A0B5-A571-0BDE9A58ECDA}" dt="2024-10-26T19:34:04.880" v="5"/>
          <ac:picMkLst>
            <pc:docMk/>
            <pc:sldMk cId="1709180446" sldId="309"/>
            <ac:picMk id="2" creationId="{708419BE-D0C9-B431-D402-EC7FFE2C3F55}"/>
          </ac:picMkLst>
        </pc:picChg>
        <pc:picChg chg="mod">
          <ac:chgData name="Melissa Lawrence" userId="S::melawrence@my365.bellevue.edu::a5009ff8-e78c-41d0-a4e3-10741d8a853c" providerId="AD" clId="Web-{81C5FA05-A0C1-A0B5-A571-0BDE9A58ECDA}" dt="2024-10-26T19:37:06.719" v="15" actId="1076"/>
          <ac:picMkLst>
            <pc:docMk/>
            <pc:sldMk cId="1709180446" sldId="309"/>
            <ac:picMk id="5" creationId="{904D4D99-B013-29DE-A5DA-50D7962C9A17}"/>
          </ac:picMkLst>
        </pc:picChg>
        <pc:picChg chg="add mod">
          <ac:chgData name="Melissa Lawrence" userId="S::melawrence@my365.bellevue.edu::a5009ff8-e78c-41d0-a4e3-10741d8a853c" providerId="AD" clId="Web-{81C5FA05-A0C1-A0B5-A571-0BDE9A58ECDA}" dt="2024-10-27T00:18:12.789" v="1152"/>
          <ac:picMkLst>
            <pc:docMk/>
            <pc:sldMk cId="1709180446" sldId="309"/>
            <ac:picMk id="6" creationId="{94D2337F-9696-1971-E25B-421631BD8DD8}"/>
          </ac:picMkLst>
        </pc:picChg>
        <pc:picChg chg="mod">
          <ac:chgData name="Melissa Lawrence" userId="S::melawrence@my365.bellevue.edu::a5009ff8-e78c-41d0-a4e3-10741d8a853c" providerId="AD" clId="Web-{81C5FA05-A0C1-A0B5-A571-0BDE9A58ECDA}" dt="2024-10-26T19:37:06.719" v="16" actId="1076"/>
          <ac:picMkLst>
            <pc:docMk/>
            <pc:sldMk cId="1709180446" sldId="309"/>
            <ac:picMk id="7" creationId="{6D45E9ED-BC80-17C5-9CE8-B74F3DE9C070}"/>
          </ac:picMkLst>
        </pc:picChg>
        <pc:picChg chg="del">
          <ac:chgData name="Melissa Lawrence" userId="S::melawrence@my365.bellevue.edu::a5009ff8-e78c-41d0-a4e3-10741d8a853c" providerId="AD" clId="Web-{81C5FA05-A0C1-A0B5-A571-0BDE9A58ECDA}" dt="2024-10-26T19:36:06.184" v="8"/>
          <ac:picMkLst>
            <pc:docMk/>
            <pc:sldMk cId="1709180446" sldId="309"/>
            <ac:picMk id="8" creationId="{A5263C2E-2D90-6117-E5AF-011208E7AF59}"/>
          </ac:picMkLst>
        </pc:picChg>
      </pc:sldChg>
      <pc:sldChg chg="addSp delSp modSp mod modClrScheme chgLayout">
        <pc:chgData name="Melissa Lawrence" userId="S::melawrence@my365.bellevue.edu::a5009ff8-e78c-41d0-a4e3-10741d8a853c" providerId="AD" clId="Web-{81C5FA05-A0C1-A0B5-A571-0BDE9A58ECDA}" dt="2024-10-27T00:39:23.158" v="1235" actId="1076"/>
        <pc:sldMkLst>
          <pc:docMk/>
          <pc:sldMk cId="89773165" sldId="310"/>
        </pc:sldMkLst>
        <pc:spChg chg="mod ord">
          <ac:chgData name="Melissa Lawrence" userId="S::melawrence@my365.bellevue.edu::a5009ff8-e78c-41d0-a4e3-10741d8a853c" providerId="AD" clId="Web-{81C5FA05-A0C1-A0B5-A571-0BDE9A58ECDA}" dt="2024-10-26T23:45:18.610" v="856" actId="20577"/>
          <ac:spMkLst>
            <pc:docMk/>
            <pc:sldMk cId="89773165" sldId="310"/>
            <ac:spMk id="2" creationId="{4A04D1FD-9CC8-4CB0-8247-CFAB90695FE8}"/>
          </ac:spMkLst>
        </pc:spChg>
        <pc:spChg chg="mod ord">
          <ac:chgData name="Melissa Lawrence" userId="S::melawrence@my365.bellevue.edu::a5009ff8-e78c-41d0-a4e3-10741d8a853c" providerId="AD" clId="Web-{81C5FA05-A0C1-A0B5-A571-0BDE9A58ECDA}" dt="2024-10-26T23:43:24.978" v="798"/>
          <ac:spMkLst>
            <pc:docMk/>
            <pc:sldMk cId="89773165" sldId="310"/>
            <ac:spMk id="4" creationId="{FE7814C5-5D60-0866-7B45-798BC7C8D1CB}"/>
          </ac:spMkLst>
        </pc:spChg>
        <pc:spChg chg="mod ord">
          <ac:chgData name="Melissa Lawrence" userId="S::melawrence@my365.bellevue.edu::a5009ff8-e78c-41d0-a4e3-10741d8a853c" providerId="AD" clId="Web-{81C5FA05-A0C1-A0B5-A571-0BDE9A58ECDA}" dt="2024-10-26T23:57:40.369" v="963" actId="1076"/>
          <ac:spMkLst>
            <pc:docMk/>
            <pc:sldMk cId="89773165" sldId="310"/>
            <ac:spMk id="5" creationId="{CCAD0987-D595-9D33-A24C-ED016A62A8BD}"/>
          </ac:spMkLst>
        </pc:spChg>
        <pc:spChg chg="mod ord">
          <ac:chgData name="Melissa Lawrence" userId="S::melawrence@my365.bellevue.edu::a5009ff8-e78c-41d0-a4e3-10741d8a853c" providerId="AD" clId="Web-{81C5FA05-A0C1-A0B5-A571-0BDE9A58ECDA}" dt="2024-10-27T00:08:18.847" v="1057" actId="20577"/>
          <ac:spMkLst>
            <pc:docMk/>
            <pc:sldMk cId="89773165" sldId="310"/>
            <ac:spMk id="13" creationId="{630775B9-3753-DF33-4334-9918E70D89CA}"/>
          </ac:spMkLst>
        </pc:spChg>
        <pc:spChg chg="add del mod">
          <ac:chgData name="Melissa Lawrence" userId="S::melawrence@my365.bellevue.edu::a5009ff8-e78c-41d0-a4e3-10741d8a853c" providerId="AD" clId="Web-{81C5FA05-A0C1-A0B5-A571-0BDE9A58ECDA}" dt="2024-10-26T23:48:27.876" v="872"/>
          <ac:spMkLst>
            <pc:docMk/>
            <pc:sldMk cId="89773165" sldId="310"/>
            <ac:spMk id="98" creationId="{3E291655-6AEB-56B6-FED9-3EEA409A6C5F}"/>
          </ac:spMkLst>
        </pc:spChg>
        <pc:spChg chg="add del mod">
          <ac:chgData name="Melissa Lawrence" userId="S::melawrence@my365.bellevue.edu::a5009ff8-e78c-41d0-a4e3-10741d8a853c" providerId="AD" clId="Web-{81C5FA05-A0C1-A0B5-A571-0BDE9A58ECDA}" dt="2024-10-26T23:49:28.711" v="875"/>
          <ac:spMkLst>
            <pc:docMk/>
            <pc:sldMk cId="89773165" sldId="310"/>
            <ac:spMk id="103" creationId="{4B18BC30-C11D-1219-5010-6EA5C3469894}"/>
          </ac:spMkLst>
        </pc:spChg>
        <pc:spChg chg="add del mod">
          <ac:chgData name="Melissa Lawrence" userId="S::melawrence@my365.bellevue.edu::a5009ff8-e78c-41d0-a4e3-10741d8a853c" providerId="AD" clId="Web-{81C5FA05-A0C1-A0B5-A571-0BDE9A58ECDA}" dt="2024-10-26T23:50:22.026" v="878"/>
          <ac:spMkLst>
            <pc:docMk/>
            <pc:sldMk cId="89773165" sldId="310"/>
            <ac:spMk id="106" creationId="{3438E13D-1DE5-FEA9-CBD1-634170F2390E}"/>
          </ac:spMkLst>
        </pc:spChg>
        <pc:spChg chg="add mod">
          <ac:chgData name="Melissa Lawrence" userId="S::melawrence@my365.bellevue.edu::a5009ff8-e78c-41d0-a4e3-10741d8a853c" providerId="AD" clId="Web-{81C5FA05-A0C1-A0B5-A571-0BDE9A58ECDA}" dt="2024-10-27T00:39:23.158" v="1235" actId="1076"/>
          <ac:spMkLst>
            <pc:docMk/>
            <pc:sldMk cId="89773165" sldId="310"/>
            <ac:spMk id="108" creationId="{9553B1F1-F1E2-45ED-5A46-CFAC18ADF039}"/>
          </ac:spMkLst>
        </pc:spChg>
        <pc:graphicFrameChg chg="del mod ord">
          <ac:chgData name="Melissa Lawrence" userId="S::melawrence@my365.bellevue.edu::a5009ff8-e78c-41d0-a4e3-10741d8a853c" providerId="AD" clId="Web-{81C5FA05-A0C1-A0B5-A571-0BDE9A58ECDA}" dt="2024-10-26T23:45:31.126" v="858"/>
          <ac:graphicFrameMkLst>
            <pc:docMk/>
            <pc:sldMk cId="89773165" sldId="310"/>
            <ac:graphicFrameMk id="7" creationId="{7C6232C6-2D10-0E10-D9E1-9A3759D68BAF}"/>
          </ac:graphicFrameMkLst>
        </pc:graphicFrameChg>
        <pc:picChg chg="add del mod ord">
          <ac:chgData name="Melissa Lawrence" userId="S::melawrence@my365.bellevue.edu::a5009ff8-e78c-41d0-a4e3-10741d8a853c" providerId="AD" clId="Web-{81C5FA05-A0C1-A0B5-A571-0BDE9A58ECDA}" dt="2024-10-26T23:47:54.812" v="869"/>
          <ac:picMkLst>
            <pc:docMk/>
            <pc:sldMk cId="89773165" sldId="310"/>
            <ac:picMk id="99" creationId="{71D2ED88-0F28-EC28-91E5-3FCA350361DD}"/>
          </ac:picMkLst>
        </pc:picChg>
        <pc:picChg chg="add del mod ord">
          <ac:chgData name="Melissa Lawrence" userId="S::melawrence@my365.bellevue.edu::a5009ff8-e78c-41d0-a4e3-10741d8a853c" providerId="AD" clId="Web-{81C5FA05-A0C1-A0B5-A571-0BDE9A58ECDA}" dt="2024-10-26T23:48:07.375" v="871"/>
          <ac:picMkLst>
            <pc:docMk/>
            <pc:sldMk cId="89773165" sldId="310"/>
            <ac:picMk id="100" creationId="{A6665933-F40C-3C7F-E417-90F911668486}"/>
          </ac:picMkLst>
        </pc:picChg>
        <pc:picChg chg="add del mod ord">
          <ac:chgData name="Melissa Lawrence" userId="S::melawrence@my365.bellevue.edu::a5009ff8-e78c-41d0-a4e3-10741d8a853c" providerId="AD" clId="Web-{81C5FA05-A0C1-A0B5-A571-0BDE9A58ECDA}" dt="2024-10-26T23:49:08.879" v="874"/>
          <ac:picMkLst>
            <pc:docMk/>
            <pc:sldMk cId="89773165" sldId="310"/>
            <ac:picMk id="101" creationId="{0BDD0660-3FB1-0932-C688-D52EE463B942}"/>
          </ac:picMkLst>
        </pc:picChg>
        <pc:picChg chg="add del mod ord">
          <ac:chgData name="Melissa Lawrence" userId="S::melawrence@my365.bellevue.edu::a5009ff8-e78c-41d0-a4e3-10741d8a853c" providerId="AD" clId="Web-{81C5FA05-A0C1-A0B5-A571-0BDE9A58ECDA}" dt="2024-10-26T23:50:08.416" v="877"/>
          <ac:picMkLst>
            <pc:docMk/>
            <pc:sldMk cId="89773165" sldId="310"/>
            <ac:picMk id="104" creationId="{FBEE3EC2-9C26-EEC0-8A52-6280B3BA3BA0}"/>
          </ac:picMkLst>
        </pc:picChg>
        <pc:picChg chg="add mod">
          <ac:chgData name="Melissa Lawrence" userId="S::melawrence@my365.bellevue.edu::a5009ff8-e78c-41d0-a4e3-10741d8a853c" providerId="AD" clId="Web-{81C5FA05-A0C1-A0B5-A571-0BDE9A58ECDA}" dt="2024-10-26T23:57:34.978" v="962" actId="1076"/>
          <ac:picMkLst>
            <pc:docMk/>
            <pc:sldMk cId="89773165" sldId="310"/>
            <ac:picMk id="107" creationId="{710ECE2E-8782-C811-02CD-70FFE379308B}"/>
          </ac:picMkLst>
        </pc:picChg>
      </pc:sldChg>
      <pc:sldChg chg="addSp delSp modSp mod setBg modClrScheme chgLayout">
        <pc:chgData name="Melissa Lawrence" userId="S::melawrence@my365.bellevue.edu::a5009ff8-e78c-41d0-a4e3-10741d8a853c" providerId="AD" clId="Web-{81C5FA05-A0C1-A0B5-A571-0BDE9A58ECDA}" dt="2024-10-27T00:31:02.067" v="1181" actId="20577"/>
        <pc:sldMkLst>
          <pc:docMk/>
          <pc:sldMk cId="3986998208" sldId="311"/>
        </pc:sldMkLst>
        <pc:spChg chg="mod">
          <ac:chgData name="Melissa Lawrence" userId="S::melawrence@my365.bellevue.edu::a5009ff8-e78c-41d0-a4e3-10741d8a853c" providerId="AD" clId="Web-{81C5FA05-A0C1-A0B5-A571-0BDE9A58ECDA}" dt="2024-10-26T23:11:58.993" v="597" actId="20577"/>
          <ac:spMkLst>
            <pc:docMk/>
            <pc:sldMk cId="3986998208" sldId="311"/>
            <ac:spMk id="2" creationId="{43D65D67-56B9-4DBB-5270-4A51BFCDAB62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6T21:40:34.070" v="526"/>
          <ac:spMkLst>
            <pc:docMk/>
            <pc:sldMk cId="3986998208" sldId="311"/>
            <ac:spMk id="4" creationId="{0B7D930E-9FE8-F230-9BDF-13B152862EB4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7T00:31:02.067" v="1181" actId="20577"/>
          <ac:spMkLst>
            <pc:docMk/>
            <pc:sldMk cId="3986998208" sldId="311"/>
            <ac:spMk id="5" creationId="{B0A99276-CD22-5991-4B69-10020DC79669}"/>
          </ac:spMkLst>
        </pc:spChg>
        <pc:spChg chg="add del mod">
          <ac:chgData name="Melissa Lawrence" userId="S::melawrence@my365.bellevue.edu::a5009ff8-e78c-41d0-a4e3-10741d8a853c" providerId="AD" clId="Web-{81C5FA05-A0C1-A0B5-A571-0BDE9A58ECDA}" dt="2024-10-26T21:02:44.054" v="339"/>
          <ac:spMkLst>
            <pc:docMk/>
            <pc:sldMk cId="3986998208" sldId="311"/>
            <ac:spMk id="6" creationId="{3F640257-00CC-C63E-2DF1-56E3FBB02F2C}"/>
          </ac:spMkLst>
        </pc:spChg>
        <pc:picChg chg="del">
          <ac:chgData name="Melissa Lawrence" userId="S::melawrence@my365.bellevue.edu::a5009ff8-e78c-41d0-a4e3-10741d8a853c" providerId="AD" clId="Web-{81C5FA05-A0C1-A0B5-A571-0BDE9A58ECDA}" dt="2024-10-26T21:02:41.492" v="338"/>
          <ac:picMkLst>
            <pc:docMk/>
            <pc:sldMk cId="3986998208" sldId="311"/>
            <ac:picMk id="7" creationId="{F89C4B25-25A4-FEDF-38C8-1E468838E75B}"/>
          </ac:picMkLst>
        </pc:picChg>
        <pc:picChg chg="add mod ord">
          <ac:chgData name="Melissa Lawrence" userId="S::melawrence@my365.bellevue.edu::a5009ff8-e78c-41d0-a4e3-10741d8a853c" providerId="AD" clId="Web-{81C5FA05-A0C1-A0B5-A571-0BDE9A58ECDA}" dt="2024-10-27T00:17:44.631" v="1149"/>
          <ac:picMkLst>
            <pc:docMk/>
            <pc:sldMk cId="3986998208" sldId="311"/>
            <ac:picMk id="8" creationId="{30613318-4190-6461-FBB8-259E181B8256}"/>
          </ac:picMkLst>
        </pc:picChg>
      </pc:sldChg>
      <pc:sldChg chg="addSp delSp modSp mod setBg">
        <pc:chgData name="Melissa Lawrence" userId="S::melawrence@my365.bellevue.edu::a5009ff8-e78c-41d0-a4e3-10741d8a853c" providerId="AD" clId="Web-{81C5FA05-A0C1-A0B5-A571-0BDE9A58ECDA}" dt="2024-10-27T00:30:42.925" v="1179" actId="1076"/>
        <pc:sldMkLst>
          <pc:docMk/>
          <pc:sldMk cId="4050281887" sldId="312"/>
        </pc:sldMkLst>
        <pc:spChg chg="mod">
          <ac:chgData name="Melissa Lawrence" userId="S::melawrence@my365.bellevue.edu::a5009ff8-e78c-41d0-a4e3-10741d8a853c" providerId="AD" clId="Web-{81C5FA05-A0C1-A0B5-A571-0BDE9A58ECDA}" dt="2024-10-27T00:16:26.625" v="1141" actId="1076"/>
          <ac:spMkLst>
            <pc:docMk/>
            <pc:sldMk cId="4050281887" sldId="312"/>
            <ac:spMk id="2" creationId="{8379ACF3-596C-92A5-7AD1-A2B11C037104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7T00:30:42.925" v="1179" actId="1076"/>
          <ac:spMkLst>
            <pc:docMk/>
            <pc:sldMk cId="4050281887" sldId="312"/>
            <ac:spMk id="5" creationId="{F275BAFA-03AB-7B89-1CA0-DC09783ECB36}"/>
          </ac:spMkLst>
        </pc:spChg>
        <pc:spChg chg="del">
          <ac:chgData name="Melissa Lawrence" userId="S::melawrence@my365.bellevue.edu::a5009ff8-e78c-41d0-a4e3-10741d8a853c" providerId="AD" clId="Web-{81C5FA05-A0C1-A0B5-A571-0BDE9A58ECDA}" dt="2024-10-27T00:09:57.228" v="1093"/>
          <ac:spMkLst>
            <pc:docMk/>
            <pc:sldMk cId="4050281887" sldId="312"/>
            <ac:spMk id="6" creationId="{8CADD977-4332-7D76-F599-EBBFE0504DF5}"/>
          </ac:spMkLst>
        </pc:spChg>
        <pc:spChg chg="add del mod">
          <ac:chgData name="Melissa Lawrence" userId="S::melawrence@my365.bellevue.edu::a5009ff8-e78c-41d0-a4e3-10741d8a853c" providerId="AD" clId="Web-{81C5FA05-A0C1-A0B5-A571-0BDE9A58ECDA}" dt="2024-10-27T00:13:00.676" v="1113"/>
          <ac:spMkLst>
            <pc:docMk/>
            <pc:sldMk cId="4050281887" sldId="312"/>
            <ac:spMk id="7" creationId="{05D9FBD5-8055-A829-6756-142C0C901C62}"/>
          </ac:spMkLst>
        </pc:spChg>
        <pc:picChg chg="add mod ord">
          <ac:chgData name="Melissa Lawrence" userId="S::melawrence@my365.bellevue.edu::a5009ff8-e78c-41d0-a4e3-10741d8a853c" providerId="AD" clId="Web-{81C5FA05-A0C1-A0B5-A571-0BDE9A58ECDA}" dt="2024-10-27T00:17:20.661" v="1147"/>
          <ac:picMkLst>
            <pc:docMk/>
            <pc:sldMk cId="4050281887" sldId="312"/>
            <ac:picMk id="8" creationId="{196D4028-8328-0BB5-D11E-FD31266AE114}"/>
          </ac:picMkLst>
        </pc:picChg>
      </pc:sldChg>
      <pc:sldChg chg="del">
        <pc:chgData name="Melissa Lawrence" userId="S::melawrence@my365.bellevue.edu::a5009ff8-e78c-41d0-a4e3-10741d8a853c" providerId="AD" clId="Web-{81C5FA05-A0C1-A0B5-A571-0BDE9A58ECDA}" dt="2024-10-27T00:07:09.825" v="1028"/>
        <pc:sldMkLst>
          <pc:docMk/>
          <pc:sldMk cId="558281240" sldId="313"/>
        </pc:sldMkLst>
      </pc:sldChg>
      <pc:sldChg chg="del">
        <pc:chgData name="Melissa Lawrence" userId="S::melawrence@my365.bellevue.edu::a5009ff8-e78c-41d0-a4e3-10741d8a853c" providerId="AD" clId="Web-{81C5FA05-A0C1-A0B5-A571-0BDE9A58ECDA}" dt="2024-10-27T00:07:13.028" v="1029"/>
        <pc:sldMkLst>
          <pc:docMk/>
          <pc:sldMk cId="947225569" sldId="314"/>
        </pc:sldMkLst>
      </pc:sldChg>
      <pc:sldChg chg="modSp">
        <pc:chgData name="Melissa Lawrence" userId="S::melawrence@my365.bellevue.edu::a5009ff8-e78c-41d0-a4e3-10741d8a853c" providerId="AD" clId="Web-{81C5FA05-A0C1-A0B5-A571-0BDE9A58ECDA}" dt="2024-10-27T00:40:18.364" v="1240" actId="20577"/>
        <pc:sldMkLst>
          <pc:docMk/>
          <pc:sldMk cId="4178334263" sldId="315"/>
        </pc:sldMkLst>
        <pc:spChg chg="mod">
          <ac:chgData name="Melissa Lawrence" userId="S::melawrence@my365.bellevue.edu::a5009ff8-e78c-41d0-a4e3-10741d8a853c" providerId="AD" clId="Web-{81C5FA05-A0C1-A0B5-A571-0BDE9A58ECDA}" dt="2024-10-27T00:40:18.364" v="1240" actId="20577"/>
          <ac:spMkLst>
            <pc:docMk/>
            <pc:sldMk cId="4178334263" sldId="315"/>
            <ac:spMk id="3" creationId="{CD975E61-4757-F151-5B5D-8F0F6258ECE7}"/>
          </ac:spMkLst>
        </pc:spChg>
      </pc:sldChg>
      <pc:sldChg chg="del">
        <pc:chgData name="Melissa Lawrence" userId="S::melawrence@my365.bellevue.edu::a5009ff8-e78c-41d0-a4e3-10741d8a853c" providerId="AD" clId="Web-{81C5FA05-A0C1-A0B5-A571-0BDE9A58ECDA}" dt="2024-10-27T00:07:15.513" v="1030"/>
        <pc:sldMkLst>
          <pc:docMk/>
          <pc:sldMk cId="1550294218" sldId="316"/>
        </pc:sldMkLst>
      </pc:sldChg>
      <pc:sldChg chg="modSp">
        <pc:chgData name="Melissa Lawrence" userId="S::melawrence@my365.bellevue.edu::a5009ff8-e78c-41d0-a4e3-10741d8a853c" providerId="AD" clId="Web-{81C5FA05-A0C1-A0B5-A571-0BDE9A58ECDA}" dt="2024-10-27T00:35:32.129" v="1188" actId="20577"/>
        <pc:sldMkLst>
          <pc:docMk/>
          <pc:sldMk cId="1988437062" sldId="318"/>
        </pc:sldMkLst>
        <pc:spChg chg="mod">
          <ac:chgData name="Melissa Lawrence" userId="S::melawrence@my365.bellevue.edu::a5009ff8-e78c-41d0-a4e3-10741d8a853c" providerId="AD" clId="Web-{81C5FA05-A0C1-A0B5-A571-0BDE9A58ECDA}" dt="2024-10-27T00:35:32.129" v="1188" actId="20577"/>
          <ac:spMkLst>
            <pc:docMk/>
            <pc:sldMk cId="1988437062" sldId="318"/>
            <ac:spMk id="15" creationId="{F4027D16-8477-9439-2912-A02011AD8AC6}"/>
          </ac:spMkLst>
        </pc:spChg>
        <pc:spChg chg="mod">
          <ac:chgData name="Melissa Lawrence" userId="S::melawrence@my365.bellevue.edu::a5009ff8-e78c-41d0-a4e3-10741d8a853c" providerId="AD" clId="Web-{81C5FA05-A0C1-A0B5-A571-0BDE9A58ECDA}" dt="2024-10-27T00:02:13.636" v="976" actId="20577"/>
          <ac:spMkLst>
            <pc:docMk/>
            <pc:sldMk cId="1988437062" sldId="318"/>
            <ac:spMk id="28" creationId="{CC25EE42-B3D5-AD1E-48BE-54CEFF2E3D79}"/>
          </ac:spMkLst>
        </pc:spChg>
      </pc:sldChg>
    </pc:docChg>
  </pc:docChgLst>
  <pc:docChgLst>
    <pc:chgData name="Melissa Lawrence" userId="S::melawrence@my365.bellevue.edu::a5009ff8-e78c-41d0-a4e3-10741d8a853c" providerId="AD" clId="Web-{0BB5EE54-6E8D-AAC3-9A5F-BB8D1F81F553}"/>
    <pc:docChg chg="modSld sldOrd">
      <pc:chgData name="Melissa Lawrence" userId="S::melawrence@my365.bellevue.edu::a5009ff8-e78c-41d0-a4e3-10741d8a853c" providerId="AD" clId="Web-{0BB5EE54-6E8D-AAC3-9A5F-BB8D1F81F553}" dt="2024-10-23T07:20:46.598" v="586" actId="1076"/>
      <pc:docMkLst>
        <pc:docMk/>
      </pc:docMkLst>
      <pc:sldChg chg="addSp modSp">
        <pc:chgData name="Melissa Lawrence" userId="S::melawrence@my365.bellevue.edu::a5009ff8-e78c-41d0-a4e3-10741d8a853c" providerId="AD" clId="Web-{0BB5EE54-6E8D-AAC3-9A5F-BB8D1F81F553}" dt="2024-10-23T06:09:19.923" v="50" actId="1076"/>
        <pc:sldMkLst>
          <pc:docMk/>
          <pc:sldMk cId="1516999600" sldId="305"/>
        </pc:sldMkLst>
        <pc:spChg chg="mod">
          <ac:chgData name="Melissa Lawrence" userId="S::melawrence@my365.bellevue.edu::a5009ff8-e78c-41d0-a4e3-10741d8a853c" providerId="AD" clId="Web-{0BB5EE54-6E8D-AAC3-9A5F-BB8D1F81F553}" dt="2024-10-23T06:08:36.734" v="26" actId="1076"/>
          <ac:spMkLst>
            <pc:docMk/>
            <pc:sldMk cId="1516999600" sldId="305"/>
            <ac:spMk id="2" creationId="{C66F917E-922A-1054-6306-D37C378F1165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08:06.124" v="19" actId="14100"/>
          <ac:spMkLst>
            <pc:docMk/>
            <pc:sldMk cId="1516999600" sldId="305"/>
            <ac:spMk id="3" creationId="{1C3D50B0-02F8-A1E6-8A67-C0B7034A4743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6:09:19.923" v="50" actId="1076"/>
          <ac:spMkLst>
            <pc:docMk/>
            <pc:sldMk cId="1516999600" sldId="305"/>
            <ac:spMk id="5" creationId="{32B22D6F-22DF-7878-757B-4A3BA2F37CB1}"/>
          </ac:spMkLst>
        </pc:spChg>
      </pc:sldChg>
      <pc:sldChg chg="modSp">
        <pc:chgData name="Melissa Lawrence" userId="S::melawrence@my365.bellevue.edu::a5009ff8-e78c-41d0-a4e3-10741d8a853c" providerId="AD" clId="Web-{0BB5EE54-6E8D-AAC3-9A5F-BB8D1F81F553}" dt="2024-10-23T06:12:00.288" v="161" actId="20577"/>
        <pc:sldMkLst>
          <pc:docMk/>
          <pc:sldMk cId="4132634631" sldId="306"/>
        </pc:sldMkLst>
        <pc:spChg chg="mod">
          <ac:chgData name="Melissa Lawrence" userId="S::melawrence@my365.bellevue.edu::a5009ff8-e78c-41d0-a4e3-10741d8a853c" providerId="AD" clId="Web-{0BB5EE54-6E8D-AAC3-9A5F-BB8D1F81F553}" dt="2024-10-23T06:09:37.674" v="54" actId="20577"/>
          <ac:spMkLst>
            <pc:docMk/>
            <pc:sldMk cId="4132634631" sldId="306"/>
            <ac:spMk id="2" creationId="{6576923F-2B95-8D5A-8578-DBC0FC0DCEA8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12:00.288" v="161" actId="20577"/>
          <ac:spMkLst>
            <pc:docMk/>
            <pc:sldMk cId="4132634631" sldId="306"/>
            <ac:spMk id="5" creationId="{DFFF7AA9-7C16-A939-67C8-DF700FEF7D83}"/>
          </ac:spMkLst>
        </pc:spChg>
      </pc:sldChg>
      <pc:sldChg chg="addSp modSp">
        <pc:chgData name="Melissa Lawrence" userId="S::melawrence@my365.bellevue.edu::a5009ff8-e78c-41d0-a4e3-10741d8a853c" providerId="AD" clId="Web-{0BB5EE54-6E8D-AAC3-9A5F-BB8D1F81F553}" dt="2024-10-23T06:22:55.655" v="234" actId="1076"/>
        <pc:sldMkLst>
          <pc:docMk/>
          <pc:sldMk cId="1746520911" sldId="307"/>
        </pc:sldMkLst>
        <pc:spChg chg="mod">
          <ac:chgData name="Melissa Lawrence" userId="S::melawrence@my365.bellevue.edu::a5009ff8-e78c-41d0-a4e3-10741d8a853c" providerId="AD" clId="Web-{0BB5EE54-6E8D-AAC3-9A5F-BB8D1F81F553}" dt="2024-10-23T06:22:55.655" v="234" actId="1076"/>
          <ac:spMkLst>
            <pc:docMk/>
            <pc:sldMk cId="1746520911" sldId="307"/>
            <ac:spMk id="3" creationId="{D1F36F11-A50A-4347-9430-9522EAFCAB77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22:49.889" v="232" actId="14100"/>
          <ac:spMkLst>
            <pc:docMk/>
            <pc:sldMk cId="1746520911" sldId="307"/>
            <ac:spMk id="4" creationId="{9A1E0E93-C6B0-0C8B-16D2-354982229DB1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6:22:55.655" v="233" actId="1076"/>
          <ac:spMkLst>
            <pc:docMk/>
            <pc:sldMk cId="1746520911" sldId="307"/>
            <ac:spMk id="6" creationId="{829295CD-6FBE-2A92-6DE9-6CFBDE16FA28}"/>
          </ac:spMkLst>
        </pc:spChg>
        <pc:picChg chg="mod">
          <ac:chgData name="Melissa Lawrence" userId="S::melawrence@my365.bellevue.edu::a5009ff8-e78c-41d0-a4e3-10741d8a853c" providerId="AD" clId="Web-{0BB5EE54-6E8D-AAC3-9A5F-BB8D1F81F553}" dt="2024-10-23T06:22:38.170" v="230" actId="1076"/>
          <ac:picMkLst>
            <pc:docMk/>
            <pc:sldMk cId="1746520911" sldId="307"/>
            <ac:picMk id="5" creationId="{7D207226-A30E-B460-3601-8BA75215004A}"/>
          </ac:picMkLst>
        </pc:picChg>
      </pc:sldChg>
      <pc:sldChg chg="addSp delSp modSp mod setBg">
        <pc:chgData name="Melissa Lawrence" userId="S::melawrence@my365.bellevue.edu::a5009ff8-e78c-41d0-a4e3-10741d8a853c" providerId="AD" clId="Web-{0BB5EE54-6E8D-AAC3-9A5F-BB8D1F81F553}" dt="2024-10-23T07:06:30.554" v="583" actId="14100"/>
        <pc:sldMkLst>
          <pc:docMk/>
          <pc:sldMk cId="3688475074" sldId="308"/>
        </pc:sldMkLst>
        <pc:spChg chg="mod">
          <ac:chgData name="Melissa Lawrence" userId="S::melawrence@my365.bellevue.edu::a5009ff8-e78c-41d0-a4e3-10741d8a853c" providerId="AD" clId="Web-{0BB5EE54-6E8D-AAC3-9A5F-BB8D1F81F553}" dt="2024-10-23T07:06:30.554" v="583" actId="14100"/>
          <ac:spMkLst>
            <pc:docMk/>
            <pc:sldMk cId="3688475074" sldId="308"/>
            <ac:spMk id="2" creationId="{A4A34DAF-F207-3061-24D6-6AFF552418DC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54:49.359" v="417" actId="1076"/>
          <ac:spMkLst>
            <pc:docMk/>
            <pc:sldMk cId="3688475074" sldId="308"/>
            <ac:spMk id="4" creationId="{D04F9477-0E09-541A-1BEE-18EAF43FE06E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7:03:35.595" v="550" actId="1076"/>
          <ac:spMkLst>
            <pc:docMk/>
            <pc:sldMk cId="3688475074" sldId="308"/>
            <ac:spMk id="5" creationId="{8A94AC61-4F6E-98E2-D42B-F2114BBA120D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5:33.583" v="573" actId="20577"/>
          <ac:spMkLst>
            <pc:docMk/>
            <pc:sldMk cId="3688475074" sldId="308"/>
            <ac:spMk id="9" creationId="{73A1570D-A3E1-7189-8F2A-A2476B2946E9}"/>
          </ac:spMkLst>
        </pc:spChg>
        <pc:spChg chg="add del mod">
          <ac:chgData name="Melissa Lawrence" userId="S::melawrence@my365.bellevue.edu::a5009ff8-e78c-41d0-a4e3-10741d8a853c" providerId="AD" clId="Web-{0BB5EE54-6E8D-AAC3-9A5F-BB8D1F81F553}" dt="2024-10-23T06:48:19.643" v="353"/>
          <ac:spMkLst>
            <pc:docMk/>
            <pc:sldMk cId="3688475074" sldId="308"/>
            <ac:spMk id="10" creationId="{AEF6F8D7-58CC-60EC-35D0-30E9BBD8108D}"/>
          </ac:spMkLst>
        </pc:spChg>
        <pc:spChg chg="add del mod">
          <ac:chgData name="Melissa Lawrence" userId="S::melawrence@my365.bellevue.edu::a5009ff8-e78c-41d0-a4e3-10741d8a853c" providerId="AD" clId="Web-{0BB5EE54-6E8D-AAC3-9A5F-BB8D1F81F553}" dt="2024-10-23T06:51:00.711" v="364"/>
          <ac:spMkLst>
            <pc:docMk/>
            <pc:sldMk cId="3688475074" sldId="308"/>
            <ac:spMk id="11" creationId="{2CA7D0BD-E726-B69E-B49B-047C23966687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3:22.220" v="544" actId="1076"/>
          <ac:spMkLst>
            <pc:docMk/>
            <pc:sldMk cId="3688475074" sldId="308"/>
            <ac:spMk id="13" creationId="{6D016094-270C-4AD6-76BE-5A1587536FB7}"/>
          </ac:spMkLst>
        </pc:spChg>
        <pc:spChg chg="add del mod">
          <ac:chgData name="Melissa Lawrence" userId="S::melawrence@my365.bellevue.edu::a5009ff8-e78c-41d0-a4e3-10741d8a853c" providerId="AD" clId="Web-{0BB5EE54-6E8D-AAC3-9A5F-BB8D1F81F553}" dt="2024-10-23T06:52:59.652" v="389"/>
          <ac:spMkLst>
            <pc:docMk/>
            <pc:sldMk cId="3688475074" sldId="308"/>
            <ac:spMk id="14" creationId="{033CF989-5DFB-8EF2-74EE-7834F3744FC8}"/>
          </ac:spMkLst>
        </pc:spChg>
        <pc:spChg chg="add del mod">
          <ac:chgData name="Melissa Lawrence" userId="S::melawrence@my365.bellevue.edu::a5009ff8-e78c-41d0-a4e3-10741d8a853c" providerId="AD" clId="Web-{0BB5EE54-6E8D-AAC3-9A5F-BB8D1F81F553}" dt="2024-10-23T06:52:59.637" v="388"/>
          <ac:spMkLst>
            <pc:docMk/>
            <pc:sldMk cId="3688475074" sldId="308"/>
            <ac:spMk id="15" creationId="{FC44DB5D-626F-1540-0015-FF37835C919B}"/>
          </ac:spMkLst>
        </pc:spChg>
        <pc:spChg chg="add del mod">
          <ac:chgData name="Melissa Lawrence" userId="S::melawrence@my365.bellevue.edu::a5009ff8-e78c-41d0-a4e3-10741d8a853c" providerId="AD" clId="Web-{0BB5EE54-6E8D-AAC3-9A5F-BB8D1F81F553}" dt="2024-10-23T06:52:59.637" v="387"/>
          <ac:spMkLst>
            <pc:docMk/>
            <pc:sldMk cId="3688475074" sldId="308"/>
            <ac:spMk id="16" creationId="{3FD9DA95-349A-B6E4-0FC4-8EA6403B6FC0}"/>
          </ac:spMkLst>
        </pc:spChg>
        <pc:spChg chg="add del mod">
          <ac:chgData name="Melissa Lawrence" userId="S::melawrence@my365.bellevue.edu::a5009ff8-e78c-41d0-a4e3-10741d8a853c" providerId="AD" clId="Web-{0BB5EE54-6E8D-AAC3-9A5F-BB8D1F81F553}" dt="2024-10-23T06:52:59.637" v="386"/>
          <ac:spMkLst>
            <pc:docMk/>
            <pc:sldMk cId="3688475074" sldId="308"/>
            <ac:spMk id="17" creationId="{72A19FC4-4304-A8F5-1156-C9755FEB4157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5:31.099" v="571" actId="20577"/>
          <ac:spMkLst>
            <pc:docMk/>
            <pc:sldMk cId="3688475074" sldId="308"/>
            <ac:spMk id="18" creationId="{4B7918AC-5F0D-AA18-D2ED-437435A6351B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4:44.144" v="561" actId="1076"/>
          <ac:spMkLst>
            <pc:docMk/>
            <pc:sldMk cId="3688475074" sldId="308"/>
            <ac:spMk id="19" creationId="{96BA8F6A-2CBD-AD17-D409-AE92173BD127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5:30.849" v="569" actId="20577"/>
          <ac:spMkLst>
            <pc:docMk/>
            <pc:sldMk cId="3688475074" sldId="308"/>
            <ac:spMk id="20" creationId="{8A564184-1D8C-1BC8-89F4-2337F7CEEA25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4:47.941" v="563" actId="1076"/>
          <ac:spMkLst>
            <pc:docMk/>
            <pc:sldMk cId="3688475074" sldId="308"/>
            <ac:spMk id="21" creationId="{AD1273AC-D8CE-6437-D945-31B7E184562E}"/>
          </ac:spMkLst>
        </pc:spChg>
        <pc:spChg chg="add mod">
          <ac:chgData name="Melissa Lawrence" userId="S::melawrence@my365.bellevue.edu::a5009ff8-e78c-41d0-a4e3-10741d8a853c" providerId="AD" clId="Web-{0BB5EE54-6E8D-AAC3-9A5F-BB8D1F81F553}" dt="2024-10-23T07:05:24.552" v="568" actId="20577"/>
          <ac:spMkLst>
            <pc:docMk/>
            <pc:sldMk cId="3688475074" sldId="308"/>
            <ac:spMk id="22" creationId="{0A4C9C2A-03F8-FA94-CBA2-C6684229FAED}"/>
          </ac:spMkLst>
        </pc:spChg>
        <pc:picChg chg="add del mod">
          <ac:chgData name="Melissa Lawrence" userId="S::melawrence@my365.bellevue.edu::a5009ff8-e78c-41d0-a4e3-10741d8a853c" providerId="AD" clId="Web-{0BB5EE54-6E8D-AAC3-9A5F-BB8D1F81F553}" dt="2024-10-23T06:44:32.042" v="332"/>
          <ac:picMkLst>
            <pc:docMk/>
            <pc:sldMk cId="3688475074" sldId="308"/>
            <ac:picMk id="3" creationId="{CFF77675-1978-3CF1-B3D7-78AFC10B5D6F}"/>
          </ac:picMkLst>
        </pc:picChg>
        <pc:picChg chg="add del mod">
          <ac:chgData name="Melissa Lawrence" userId="S::melawrence@my365.bellevue.edu::a5009ff8-e78c-41d0-a4e3-10741d8a853c" providerId="AD" clId="Web-{0BB5EE54-6E8D-AAC3-9A5F-BB8D1F81F553}" dt="2024-10-23T06:44:35.292" v="333"/>
          <ac:picMkLst>
            <pc:docMk/>
            <pc:sldMk cId="3688475074" sldId="308"/>
            <ac:picMk id="6" creationId="{37E9E2E6-053A-5042-1BA7-71AA64EB9F84}"/>
          </ac:picMkLst>
        </pc:picChg>
        <pc:picChg chg="add del mod">
          <ac:chgData name="Melissa Lawrence" userId="S::melawrence@my365.bellevue.edu::a5009ff8-e78c-41d0-a4e3-10741d8a853c" providerId="AD" clId="Web-{0BB5EE54-6E8D-AAC3-9A5F-BB8D1F81F553}" dt="2024-10-23T06:46:42.671" v="340"/>
          <ac:picMkLst>
            <pc:docMk/>
            <pc:sldMk cId="3688475074" sldId="308"/>
            <ac:picMk id="7" creationId="{F07D4AAA-7186-865A-DEE9-18BD67259AF8}"/>
          </ac:picMkLst>
        </pc:picChg>
        <pc:picChg chg="add del mod">
          <ac:chgData name="Melissa Lawrence" userId="S::melawrence@my365.bellevue.edu::a5009ff8-e78c-41d0-a4e3-10741d8a853c" providerId="AD" clId="Web-{0BB5EE54-6E8D-AAC3-9A5F-BB8D1F81F553}" dt="2024-10-23T06:53:39.138" v="404"/>
          <ac:picMkLst>
            <pc:docMk/>
            <pc:sldMk cId="3688475074" sldId="308"/>
            <ac:picMk id="8" creationId="{B7FE9524-63F1-2D5F-9D5B-77D94EA0F3EE}"/>
          </ac:picMkLst>
        </pc:picChg>
        <pc:picChg chg="add mod">
          <ac:chgData name="Melissa Lawrence" userId="S::melawrence@my365.bellevue.edu::a5009ff8-e78c-41d0-a4e3-10741d8a853c" providerId="AD" clId="Web-{0BB5EE54-6E8D-AAC3-9A5F-BB8D1F81F553}" dt="2024-10-23T07:03:35.595" v="551" actId="1076"/>
          <ac:picMkLst>
            <pc:docMk/>
            <pc:sldMk cId="3688475074" sldId="308"/>
            <ac:picMk id="23" creationId="{EB4472C5-DB42-0239-38FF-E7D5D6A3A2F0}"/>
          </ac:picMkLst>
        </pc:picChg>
        <pc:cxnChg chg="add del mod">
          <ac:chgData name="Melissa Lawrence" userId="S::melawrence@my365.bellevue.edu::a5009ff8-e78c-41d0-a4e3-10741d8a853c" providerId="AD" clId="Web-{0BB5EE54-6E8D-AAC3-9A5F-BB8D1F81F553}" dt="2024-10-23T06:51:03.383" v="365"/>
          <ac:cxnSpMkLst>
            <pc:docMk/>
            <pc:sldMk cId="3688475074" sldId="308"/>
            <ac:cxnSpMk id="12" creationId="{AF705B98-7D34-A6C0-3B50-F1C31D998711}"/>
          </ac:cxnSpMkLst>
        </pc:cxnChg>
      </pc:sldChg>
      <pc:sldChg chg="addSp delSp modSp ord">
        <pc:chgData name="Melissa Lawrence" userId="S::melawrence@my365.bellevue.edu::a5009ff8-e78c-41d0-a4e3-10741d8a853c" providerId="AD" clId="Web-{0BB5EE54-6E8D-AAC3-9A5F-BB8D1F81F553}" dt="2024-10-23T07:20:46.598" v="586" actId="1076"/>
        <pc:sldMkLst>
          <pc:docMk/>
          <pc:sldMk cId="1709180446" sldId="309"/>
        </pc:sldMkLst>
        <pc:spChg chg="mod">
          <ac:chgData name="Melissa Lawrence" userId="S::melawrence@my365.bellevue.edu::a5009ff8-e78c-41d0-a4e3-10741d8a853c" providerId="AD" clId="Web-{0BB5EE54-6E8D-AAC3-9A5F-BB8D1F81F553}" dt="2024-10-23T06:40:39.331" v="324"/>
          <ac:spMkLst>
            <pc:docMk/>
            <pc:sldMk cId="1709180446" sldId="309"/>
            <ac:spMk id="3" creationId="{12CB087B-CB5E-35C5-3AD8-D1A6E1AF8260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39:51.298" v="319" actId="1076"/>
          <ac:spMkLst>
            <pc:docMk/>
            <pc:sldMk cId="1709180446" sldId="309"/>
            <ac:spMk id="4" creationId="{DA26DA25-1172-208C-2C26-5E3AF67E11D5}"/>
          </ac:spMkLst>
        </pc:spChg>
        <pc:picChg chg="add mod">
          <ac:chgData name="Melissa Lawrence" userId="S::melawrence@my365.bellevue.edu::a5009ff8-e78c-41d0-a4e3-10741d8a853c" providerId="AD" clId="Web-{0BB5EE54-6E8D-AAC3-9A5F-BB8D1F81F553}" dt="2024-10-23T07:20:40.239" v="585" actId="1076"/>
          <ac:picMkLst>
            <pc:docMk/>
            <pc:sldMk cId="1709180446" sldId="309"/>
            <ac:picMk id="5" creationId="{904D4D99-B013-29DE-A5DA-50D7962C9A17}"/>
          </ac:picMkLst>
        </pc:picChg>
        <pc:picChg chg="add mod">
          <ac:chgData name="Melissa Lawrence" userId="S::melawrence@my365.bellevue.edu::a5009ff8-e78c-41d0-a4e3-10741d8a853c" providerId="AD" clId="Web-{0BB5EE54-6E8D-AAC3-9A5F-BB8D1F81F553}" dt="2024-10-23T07:20:46.598" v="586" actId="1076"/>
          <ac:picMkLst>
            <pc:docMk/>
            <pc:sldMk cId="1709180446" sldId="309"/>
            <ac:picMk id="7" creationId="{6D45E9ED-BC80-17C5-9CE8-B74F3DE9C070}"/>
          </ac:picMkLst>
        </pc:picChg>
        <pc:picChg chg="mod">
          <ac:chgData name="Melissa Lawrence" userId="S::melawrence@my365.bellevue.edu::a5009ff8-e78c-41d0-a4e3-10741d8a853c" providerId="AD" clId="Web-{0BB5EE54-6E8D-AAC3-9A5F-BB8D1F81F553}" dt="2024-10-23T06:38:15.810" v="316"/>
          <ac:picMkLst>
            <pc:docMk/>
            <pc:sldMk cId="1709180446" sldId="309"/>
            <ac:picMk id="8" creationId="{A5263C2E-2D90-6117-E5AF-011208E7AF59}"/>
          </ac:picMkLst>
        </pc:picChg>
        <pc:picChg chg="add del">
          <ac:chgData name="Melissa Lawrence" userId="S::melawrence@my365.bellevue.edu::a5009ff8-e78c-41d0-a4e3-10741d8a853c" providerId="AD" clId="Web-{0BB5EE54-6E8D-AAC3-9A5F-BB8D1F81F553}" dt="2024-10-23T06:37:57.919" v="313"/>
          <ac:picMkLst>
            <pc:docMk/>
            <pc:sldMk cId="1709180446" sldId="309"/>
            <ac:picMk id="10" creationId="{2D26834F-1ADB-85D7-B3A5-1CACD94BE0AE}"/>
          </ac:picMkLst>
        </pc:picChg>
        <pc:picChg chg="add del mod">
          <ac:chgData name="Melissa Lawrence" userId="S::melawrence@my365.bellevue.edu::a5009ff8-e78c-41d0-a4e3-10741d8a853c" providerId="AD" clId="Web-{0BB5EE54-6E8D-AAC3-9A5F-BB8D1F81F553}" dt="2024-10-23T06:38:07.247" v="315"/>
          <ac:picMkLst>
            <pc:docMk/>
            <pc:sldMk cId="1709180446" sldId="309"/>
            <ac:picMk id="11" creationId="{D5A32161-5CB0-4B07-274A-9E96488EC603}"/>
          </ac:picMkLst>
        </pc:picChg>
      </pc:sldChg>
      <pc:sldChg chg="ord">
        <pc:chgData name="Melissa Lawrence" userId="S::melawrence@my365.bellevue.edu::a5009ff8-e78c-41d0-a4e3-10741d8a853c" providerId="AD" clId="Web-{0BB5EE54-6E8D-AAC3-9A5F-BB8D1F81F553}" dt="2024-10-23T07:07:31.181" v="584"/>
        <pc:sldMkLst>
          <pc:docMk/>
          <pc:sldMk cId="3986998208" sldId="311"/>
        </pc:sldMkLst>
      </pc:sldChg>
      <pc:sldChg chg="addSp modSp ord">
        <pc:chgData name="Melissa Lawrence" userId="S::melawrence@my365.bellevue.edu::a5009ff8-e78c-41d0-a4e3-10741d8a853c" providerId="AD" clId="Web-{0BB5EE54-6E8D-AAC3-9A5F-BB8D1F81F553}" dt="2024-10-23T06:42:53.476" v="327"/>
        <pc:sldMkLst>
          <pc:docMk/>
          <pc:sldMk cId="4178334263" sldId="315"/>
        </pc:sldMkLst>
        <pc:spChg chg="add mod">
          <ac:chgData name="Melissa Lawrence" userId="S::melawrence@my365.bellevue.edu::a5009ff8-e78c-41d0-a4e3-10741d8a853c" providerId="AD" clId="Web-{0BB5EE54-6E8D-AAC3-9A5F-BB8D1F81F553}" dt="2024-10-23T06:15:14.077" v="178" actId="20577"/>
          <ac:spMkLst>
            <pc:docMk/>
            <pc:sldMk cId="4178334263" sldId="315"/>
            <ac:spMk id="3" creationId="{CD975E61-4757-F151-5B5D-8F0F6258ECE7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14:29.247" v="170" actId="14100"/>
          <ac:spMkLst>
            <pc:docMk/>
            <pc:sldMk cId="4178334263" sldId="315"/>
            <ac:spMk id="33" creationId="{5D8FACD9-4906-4691-55B9-710FC59D2130}"/>
          </ac:spMkLst>
        </pc:spChg>
        <pc:spChg chg="mod">
          <ac:chgData name="Melissa Lawrence" userId="S::melawrence@my365.bellevue.edu::a5009ff8-e78c-41d0-a4e3-10741d8a853c" providerId="AD" clId="Web-{0BB5EE54-6E8D-AAC3-9A5F-BB8D1F81F553}" dt="2024-10-23T06:41:25.973" v="325" actId="1076"/>
          <ac:spMkLst>
            <pc:docMk/>
            <pc:sldMk cId="4178334263" sldId="315"/>
            <ac:spMk id="45" creationId="{37E333FD-F3EA-ED3D-DAD7-C1B2247BA3CA}"/>
          </ac:spMkLst>
        </pc:spChg>
        <pc:picChg chg="mod ord">
          <ac:chgData name="Melissa Lawrence" userId="S::melawrence@my365.bellevue.edu::a5009ff8-e78c-41d0-a4e3-10741d8a853c" providerId="AD" clId="Web-{0BB5EE54-6E8D-AAC3-9A5F-BB8D1F81F553}" dt="2024-10-23T06:41:36.129" v="326"/>
          <ac:picMkLst>
            <pc:docMk/>
            <pc:sldMk cId="4178334263" sldId="315"/>
            <ac:picMk id="8" creationId="{A0F07786-AFE7-7435-7951-DD3C080C3A53}"/>
          </ac:picMkLst>
        </pc:picChg>
      </pc:sldChg>
      <pc:sldChg chg="modSp">
        <pc:chgData name="Melissa Lawrence" userId="S::melawrence@my365.bellevue.edu::a5009ff8-e78c-41d0-a4e3-10741d8a853c" providerId="AD" clId="Web-{0BB5EE54-6E8D-AAC3-9A5F-BB8D1F81F553}" dt="2024-10-23T06:12:20.586" v="165" actId="20577"/>
        <pc:sldMkLst>
          <pc:docMk/>
          <pc:sldMk cId="1988437062" sldId="318"/>
        </pc:sldMkLst>
        <pc:spChg chg="mod">
          <ac:chgData name="Melissa Lawrence" userId="S::melawrence@my365.bellevue.edu::a5009ff8-e78c-41d0-a4e3-10741d8a853c" providerId="AD" clId="Web-{0BB5EE54-6E8D-AAC3-9A5F-BB8D1F81F553}" dt="2024-10-23T06:12:20.586" v="165" actId="20577"/>
          <ac:spMkLst>
            <pc:docMk/>
            <pc:sldMk cId="1988437062" sldId="318"/>
            <ac:spMk id="15" creationId="{F4027D16-8477-9439-2912-A02011AD8AC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10/26/2024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880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C5788EE-4EDA-20FA-8EB9-2F0639E8A2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D053CA0-7A9F-FC49-AD3F-F3280344D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67F6939-7B7E-F49F-8219-DC8CDAC85D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ACCA700-291A-CD50-0CF3-749300C8D7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EFADD4D-8EF2-3DF8-F5F4-9459752D5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5B36F67-81DA-36AC-5D17-0172FF5A70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1248" y="1527048"/>
            <a:ext cx="10479024" cy="4498848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463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2952" y="0"/>
            <a:ext cx="6099048" cy="687628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4" name="Title 123">
            <a:extLst>
              <a:ext uri="{FF2B5EF4-FFF2-40B4-BE49-F238E27FC236}">
                <a16:creationId xmlns:a16="http://schemas.microsoft.com/office/drawing/2014/main" id="{5EF8E4BF-2FB4-FFDD-E565-805C4762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4" y="832104"/>
            <a:ext cx="6099048" cy="5219236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3" name="Text Placeholder 122">
            <a:extLst>
              <a:ext uri="{FF2B5EF4-FFF2-40B4-BE49-F238E27FC236}">
                <a16:creationId xmlns:a16="http://schemas.microsoft.com/office/drawing/2014/main" id="{25C59923-6546-AB3B-534C-22113CD9D6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01353" y="-1"/>
            <a:ext cx="3790650" cy="1155691"/>
          </a:xfrm>
          <a:custGeom>
            <a:avLst/>
            <a:gdLst>
              <a:gd name="connsiteX0" fmla="*/ 2293575 w 3790650"/>
              <a:gd name="connsiteY0" fmla="*/ 0 h 1155691"/>
              <a:gd name="connsiteX1" fmla="*/ 3790650 w 3790650"/>
              <a:gd name="connsiteY1" fmla="*/ 0 h 1155691"/>
              <a:gd name="connsiteX2" fmla="*/ 3790650 w 3790650"/>
              <a:gd name="connsiteY2" fmla="*/ 1098632 h 1155691"/>
              <a:gd name="connsiteX3" fmla="*/ 3775153 w 3790650"/>
              <a:gd name="connsiteY3" fmla="*/ 1104304 h 1155691"/>
              <a:gd name="connsiteX4" fmla="*/ 3435268 w 3790650"/>
              <a:gd name="connsiteY4" fmla="*/ 1155691 h 1155691"/>
              <a:gd name="connsiteX5" fmla="*/ 2292295 w 3790650"/>
              <a:gd name="connsiteY5" fmla="*/ 12701 h 1155691"/>
              <a:gd name="connsiteX6" fmla="*/ 1280 w 3790650"/>
              <a:gd name="connsiteY6" fmla="*/ 0 h 1155691"/>
              <a:gd name="connsiteX7" fmla="*/ 2284665 w 3790650"/>
              <a:gd name="connsiteY7" fmla="*/ 0 h 1155691"/>
              <a:gd name="connsiteX8" fmla="*/ 2285945 w 3790650"/>
              <a:gd name="connsiteY8" fmla="*/ 12701 h 1155691"/>
              <a:gd name="connsiteX9" fmla="*/ 1142973 w 3790650"/>
              <a:gd name="connsiteY9" fmla="*/ 1155691 h 1155691"/>
              <a:gd name="connsiteX10" fmla="*/ 0 w 3790650"/>
              <a:gd name="connsiteY10" fmla="*/ 12701 h 1155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90650" h="1155691">
                <a:moveTo>
                  <a:pt x="2293575" y="0"/>
                </a:moveTo>
                <a:lnTo>
                  <a:pt x="3790650" y="0"/>
                </a:lnTo>
                <a:lnTo>
                  <a:pt x="3790650" y="1098632"/>
                </a:lnTo>
                <a:lnTo>
                  <a:pt x="3775153" y="1104304"/>
                </a:lnTo>
                <a:cubicBezTo>
                  <a:pt x="3667783" y="1137700"/>
                  <a:pt x="3553627" y="1155691"/>
                  <a:pt x="3435268" y="1155691"/>
                </a:cubicBezTo>
                <a:cubicBezTo>
                  <a:pt x="2804021" y="1155691"/>
                  <a:pt x="2292295" y="643957"/>
                  <a:pt x="2292295" y="12701"/>
                </a:cubicBezTo>
                <a:close/>
                <a:moveTo>
                  <a:pt x="1280" y="0"/>
                </a:moveTo>
                <a:lnTo>
                  <a:pt x="2284665" y="0"/>
                </a:lnTo>
                <a:lnTo>
                  <a:pt x="2285945" y="12701"/>
                </a:lnTo>
                <a:cubicBezTo>
                  <a:pt x="2285945" y="643957"/>
                  <a:pt x="1774219" y="1155691"/>
                  <a:pt x="1142973" y="1155691"/>
                </a:cubicBezTo>
                <a:cubicBezTo>
                  <a:pt x="511726" y="1155691"/>
                  <a:pt x="0" y="643957"/>
                  <a:pt x="0" y="12701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880C9A0C-95B8-C535-9B78-63FDB782BE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3" y="5727700"/>
            <a:ext cx="12192003" cy="1130300"/>
          </a:xfrm>
          <a:custGeom>
            <a:avLst/>
            <a:gdLst>
              <a:gd name="connsiteX0" fmla="*/ 11823828 w 12192003"/>
              <a:gd name="connsiteY0" fmla="*/ 0 h 1130300"/>
              <a:gd name="connsiteX1" fmla="*/ 12163721 w 12192003"/>
              <a:gd name="connsiteY1" fmla="*/ 51387 h 1130300"/>
              <a:gd name="connsiteX2" fmla="*/ 12192003 w 12192003"/>
              <a:gd name="connsiteY2" fmla="*/ 61738 h 1130300"/>
              <a:gd name="connsiteX3" fmla="*/ 12192003 w 12192003"/>
              <a:gd name="connsiteY3" fmla="*/ 1130300 h 1130300"/>
              <a:gd name="connsiteX4" fmla="*/ 10681469 w 12192003"/>
              <a:gd name="connsiteY4" fmla="*/ 1130300 h 1130300"/>
              <a:gd name="connsiteX5" fmla="*/ 10686729 w 12192003"/>
              <a:gd name="connsiteY5" fmla="*/ 1026126 h 1130300"/>
              <a:gd name="connsiteX6" fmla="*/ 11823828 w 12192003"/>
              <a:gd name="connsiteY6" fmla="*/ 0 h 1130300"/>
              <a:gd name="connsiteX7" fmla="*/ 9531478 w 12192003"/>
              <a:gd name="connsiteY7" fmla="*/ 0 h 1130300"/>
              <a:gd name="connsiteX8" fmla="*/ 10668577 w 12192003"/>
              <a:gd name="connsiteY8" fmla="*/ 1026126 h 1130300"/>
              <a:gd name="connsiteX9" fmla="*/ 10673837 w 12192003"/>
              <a:gd name="connsiteY9" fmla="*/ 1130300 h 1130300"/>
              <a:gd name="connsiteX10" fmla="*/ 8389119 w 12192003"/>
              <a:gd name="connsiteY10" fmla="*/ 1130300 h 1130300"/>
              <a:gd name="connsiteX11" fmla="*/ 8394379 w 12192003"/>
              <a:gd name="connsiteY11" fmla="*/ 1026126 h 1130300"/>
              <a:gd name="connsiteX12" fmla="*/ 9531478 w 12192003"/>
              <a:gd name="connsiteY12" fmla="*/ 0 h 1130300"/>
              <a:gd name="connsiteX13" fmla="*/ 7239129 w 12192003"/>
              <a:gd name="connsiteY13" fmla="*/ 0 h 1130300"/>
              <a:gd name="connsiteX14" fmla="*/ 8376227 w 12192003"/>
              <a:gd name="connsiteY14" fmla="*/ 1026126 h 1130300"/>
              <a:gd name="connsiteX15" fmla="*/ 8381487 w 12192003"/>
              <a:gd name="connsiteY15" fmla="*/ 1130300 h 1130300"/>
              <a:gd name="connsiteX16" fmla="*/ 6096769 w 12192003"/>
              <a:gd name="connsiteY16" fmla="*/ 1130300 h 1130300"/>
              <a:gd name="connsiteX17" fmla="*/ 6102029 w 12192003"/>
              <a:gd name="connsiteY17" fmla="*/ 1026126 h 1130300"/>
              <a:gd name="connsiteX18" fmla="*/ 7239129 w 12192003"/>
              <a:gd name="connsiteY18" fmla="*/ 0 h 1130300"/>
              <a:gd name="connsiteX19" fmla="*/ 4946780 w 12192003"/>
              <a:gd name="connsiteY19" fmla="*/ 0 h 1130300"/>
              <a:gd name="connsiteX20" fmla="*/ 6083878 w 12192003"/>
              <a:gd name="connsiteY20" fmla="*/ 1026126 h 1130300"/>
              <a:gd name="connsiteX21" fmla="*/ 6089139 w 12192003"/>
              <a:gd name="connsiteY21" fmla="*/ 1130300 h 1130300"/>
              <a:gd name="connsiteX22" fmla="*/ 3804423 w 12192003"/>
              <a:gd name="connsiteY22" fmla="*/ 1130300 h 1130300"/>
              <a:gd name="connsiteX23" fmla="*/ 3809684 w 12192003"/>
              <a:gd name="connsiteY23" fmla="*/ 1026126 h 1130300"/>
              <a:gd name="connsiteX24" fmla="*/ 4946780 w 12192003"/>
              <a:gd name="connsiteY24" fmla="*/ 0 h 1130300"/>
              <a:gd name="connsiteX25" fmla="*/ 2654431 w 12192003"/>
              <a:gd name="connsiteY25" fmla="*/ 0 h 1130300"/>
              <a:gd name="connsiteX26" fmla="*/ 3791530 w 12192003"/>
              <a:gd name="connsiteY26" fmla="*/ 1026126 h 1130300"/>
              <a:gd name="connsiteX27" fmla="*/ 3796791 w 12192003"/>
              <a:gd name="connsiteY27" fmla="*/ 1130300 h 1130300"/>
              <a:gd name="connsiteX28" fmla="*/ 1512072 w 12192003"/>
              <a:gd name="connsiteY28" fmla="*/ 1130300 h 1130300"/>
              <a:gd name="connsiteX29" fmla="*/ 1517332 w 12192003"/>
              <a:gd name="connsiteY29" fmla="*/ 1026126 h 1130300"/>
              <a:gd name="connsiteX30" fmla="*/ 2654431 w 12192003"/>
              <a:gd name="connsiteY30" fmla="*/ 0 h 1130300"/>
              <a:gd name="connsiteX31" fmla="*/ 362080 w 12192003"/>
              <a:gd name="connsiteY31" fmla="*/ 0 h 1130300"/>
              <a:gd name="connsiteX32" fmla="*/ 1499179 w 12192003"/>
              <a:gd name="connsiteY32" fmla="*/ 1026126 h 1130300"/>
              <a:gd name="connsiteX33" fmla="*/ 1504439 w 12192003"/>
              <a:gd name="connsiteY33" fmla="*/ 1130300 h 1130300"/>
              <a:gd name="connsiteX34" fmla="*/ 0 w 12192003"/>
              <a:gd name="connsiteY34" fmla="*/ 1130300 h 1130300"/>
              <a:gd name="connsiteX35" fmla="*/ 0 w 12192003"/>
              <a:gd name="connsiteY35" fmla="*/ 59507 h 1130300"/>
              <a:gd name="connsiteX36" fmla="*/ 22187 w 12192003"/>
              <a:gd name="connsiteY36" fmla="*/ 51387 h 1130300"/>
              <a:gd name="connsiteX37" fmla="*/ 362080 w 12192003"/>
              <a:gd name="connsiteY37" fmla="*/ 0 h 113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2192003" h="1130300">
                <a:moveTo>
                  <a:pt x="11823828" y="0"/>
                </a:moveTo>
                <a:cubicBezTo>
                  <a:pt x="11942189" y="0"/>
                  <a:pt x="12056349" y="17991"/>
                  <a:pt x="12163721" y="51387"/>
                </a:cubicBezTo>
                <a:lnTo>
                  <a:pt x="12192003" y="61738"/>
                </a:lnTo>
                <a:lnTo>
                  <a:pt x="12192003" y="1130300"/>
                </a:lnTo>
                <a:lnTo>
                  <a:pt x="10681469" y="1130300"/>
                </a:lnTo>
                <a:lnTo>
                  <a:pt x="10686729" y="1026126"/>
                </a:lnTo>
                <a:cubicBezTo>
                  <a:pt x="10745262" y="449767"/>
                  <a:pt x="11232021" y="0"/>
                  <a:pt x="11823828" y="0"/>
                </a:cubicBezTo>
                <a:close/>
                <a:moveTo>
                  <a:pt x="9531478" y="0"/>
                </a:moveTo>
                <a:cubicBezTo>
                  <a:pt x="10123285" y="0"/>
                  <a:pt x="10610044" y="449767"/>
                  <a:pt x="10668577" y="1026126"/>
                </a:cubicBezTo>
                <a:lnTo>
                  <a:pt x="10673837" y="1130300"/>
                </a:lnTo>
                <a:lnTo>
                  <a:pt x="8389119" y="1130300"/>
                </a:lnTo>
                <a:lnTo>
                  <a:pt x="8394379" y="1026126"/>
                </a:lnTo>
                <a:cubicBezTo>
                  <a:pt x="8452912" y="449767"/>
                  <a:pt x="8939671" y="0"/>
                  <a:pt x="9531478" y="0"/>
                </a:cubicBezTo>
                <a:close/>
                <a:moveTo>
                  <a:pt x="7239129" y="0"/>
                </a:moveTo>
                <a:cubicBezTo>
                  <a:pt x="7830936" y="0"/>
                  <a:pt x="8317694" y="449767"/>
                  <a:pt x="8376227" y="1026126"/>
                </a:cubicBezTo>
                <a:lnTo>
                  <a:pt x="8381487" y="1130300"/>
                </a:lnTo>
                <a:lnTo>
                  <a:pt x="6096769" y="1130300"/>
                </a:lnTo>
                <a:lnTo>
                  <a:pt x="6102029" y="1026126"/>
                </a:lnTo>
                <a:cubicBezTo>
                  <a:pt x="6160563" y="449767"/>
                  <a:pt x="6647322" y="0"/>
                  <a:pt x="7239129" y="0"/>
                </a:cubicBezTo>
                <a:close/>
                <a:moveTo>
                  <a:pt x="4946780" y="0"/>
                </a:moveTo>
                <a:cubicBezTo>
                  <a:pt x="5538587" y="0"/>
                  <a:pt x="6025345" y="449767"/>
                  <a:pt x="6083878" y="1026126"/>
                </a:cubicBezTo>
                <a:lnTo>
                  <a:pt x="6089139" y="1130300"/>
                </a:lnTo>
                <a:lnTo>
                  <a:pt x="3804423" y="1130300"/>
                </a:lnTo>
                <a:lnTo>
                  <a:pt x="3809684" y="1026126"/>
                </a:lnTo>
                <a:cubicBezTo>
                  <a:pt x="3868216" y="449767"/>
                  <a:pt x="4354972" y="0"/>
                  <a:pt x="4946780" y="0"/>
                </a:cubicBezTo>
                <a:close/>
                <a:moveTo>
                  <a:pt x="2654431" y="0"/>
                </a:moveTo>
                <a:cubicBezTo>
                  <a:pt x="3246238" y="0"/>
                  <a:pt x="3732997" y="449767"/>
                  <a:pt x="3791530" y="1026126"/>
                </a:cubicBezTo>
                <a:lnTo>
                  <a:pt x="3796791" y="1130300"/>
                </a:lnTo>
                <a:lnTo>
                  <a:pt x="1512072" y="1130300"/>
                </a:lnTo>
                <a:lnTo>
                  <a:pt x="1517332" y="1026126"/>
                </a:lnTo>
                <a:cubicBezTo>
                  <a:pt x="1575865" y="449767"/>
                  <a:pt x="2062624" y="0"/>
                  <a:pt x="2654431" y="0"/>
                </a:cubicBezTo>
                <a:close/>
                <a:moveTo>
                  <a:pt x="362080" y="0"/>
                </a:moveTo>
                <a:cubicBezTo>
                  <a:pt x="953887" y="0"/>
                  <a:pt x="1440646" y="449767"/>
                  <a:pt x="1499179" y="1026126"/>
                </a:cubicBezTo>
                <a:lnTo>
                  <a:pt x="1504439" y="1130300"/>
                </a:lnTo>
                <a:lnTo>
                  <a:pt x="0" y="1130300"/>
                </a:lnTo>
                <a:lnTo>
                  <a:pt x="0" y="59507"/>
                </a:lnTo>
                <a:lnTo>
                  <a:pt x="22187" y="51387"/>
                </a:lnTo>
                <a:cubicBezTo>
                  <a:pt x="129559" y="17991"/>
                  <a:pt x="243719" y="0"/>
                  <a:pt x="362080" y="0"/>
                </a:cubicBezTo>
                <a:close/>
              </a:path>
            </a:pathLst>
          </a:custGeom>
          <a:solidFill>
            <a:schemeClr val="accent6">
              <a:lumMod val="75000"/>
              <a:alpha val="25000"/>
            </a:schemeClr>
          </a:solidFill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2" name="Text Placeholder 61">
            <a:extLst>
              <a:ext uri="{FF2B5EF4-FFF2-40B4-BE49-F238E27FC236}">
                <a16:creationId xmlns:a16="http://schemas.microsoft.com/office/drawing/2014/main" id="{70972619-C968-1257-58C9-0DC6616429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724189"/>
            <a:ext cx="1503729" cy="1133811"/>
          </a:xfrm>
          <a:custGeom>
            <a:avLst/>
            <a:gdLst>
              <a:gd name="connsiteX0" fmla="*/ 367995 w 1503729"/>
              <a:gd name="connsiteY0" fmla="*/ 19 h 1133811"/>
              <a:gd name="connsiteX1" fmla="*/ 1481576 w 1503729"/>
              <a:gd name="connsiteY1" fmla="*/ 913359 h 1133811"/>
              <a:gd name="connsiteX2" fmla="*/ 1503729 w 1503729"/>
              <a:gd name="connsiteY2" fmla="*/ 1133811 h 1133811"/>
              <a:gd name="connsiteX3" fmla="*/ 1371482 w 1503729"/>
              <a:gd name="connsiteY3" fmla="*/ 1133811 h 1133811"/>
              <a:gd name="connsiteX4" fmla="*/ 1275407 w 1503729"/>
              <a:gd name="connsiteY4" fmla="*/ 1118667 h 1133811"/>
              <a:gd name="connsiteX5" fmla="*/ 367995 w 1503729"/>
              <a:gd name="connsiteY5" fmla="*/ 19 h 1133811"/>
              <a:gd name="connsiteX6" fmla="*/ 367996 w 1503729"/>
              <a:gd name="connsiteY6" fmla="*/ 0 h 1133811"/>
              <a:gd name="connsiteX7" fmla="*/ 33218 w 1503729"/>
              <a:gd name="connsiteY7" fmla="*/ 808204 h 1133811"/>
              <a:gd name="connsiteX8" fmla="*/ 0 w 1503729"/>
              <a:gd name="connsiteY8" fmla="*/ 838393 h 1133811"/>
              <a:gd name="connsiteX9" fmla="*/ 0 w 1503729"/>
              <a:gd name="connsiteY9" fmla="*/ 61671 h 1133811"/>
              <a:gd name="connsiteX10" fmla="*/ 28102 w 1503729"/>
              <a:gd name="connsiteY10" fmla="*/ 51386 h 1133811"/>
              <a:gd name="connsiteX11" fmla="*/ 367996 w 1503729"/>
              <a:gd name="connsiteY11" fmla="*/ 0 h 1133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3729" h="1133811">
                <a:moveTo>
                  <a:pt x="367995" y="19"/>
                </a:moveTo>
                <a:cubicBezTo>
                  <a:pt x="917788" y="3008"/>
                  <a:pt x="1375686" y="394157"/>
                  <a:pt x="1481576" y="913359"/>
                </a:cubicBezTo>
                <a:lnTo>
                  <a:pt x="1503729" y="1133811"/>
                </a:lnTo>
                <a:lnTo>
                  <a:pt x="1371482" y="1133811"/>
                </a:lnTo>
                <a:lnTo>
                  <a:pt x="1275407" y="1118667"/>
                </a:lnTo>
                <a:cubicBezTo>
                  <a:pt x="757177" y="1010082"/>
                  <a:pt x="368000" y="550498"/>
                  <a:pt x="367995" y="19"/>
                </a:cubicBezTo>
                <a:close/>
                <a:moveTo>
                  <a:pt x="367996" y="0"/>
                </a:moveTo>
                <a:cubicBezTo>
                  <a:pt x="367996" y="315623"/>
                  <a:pt x="240061" y="601366"/>
                  <a:pt x="33218" y="808204"/>
                </a:cubicBezTo>
                <a:lnTo>
                  <a:pt x="0" y="838393"/>
                </a:lnTo>
                <a:lnTo>
                  <a:pt x="0" y="61671"/>
                </a:lnTo>
                <a:lnTo>
                  <a:pt x="28102" y="51386"/>
                </a:lnTo>
                <a:cubicBezTo>
                  <a:pt x="135475" y="17991"/>
                  <a:pt x="249634" y="0"/>
                  <a:pt x="367996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3" name="Text Placeholder 92">
            <a:extLst>
              <a:ext uri="{FF2B5EF4-FFF2-40B4-BE49-F238E27FC236}">
                <a16:creationId xmlns:a16="http://schemas.microsoft.com/office/drawing/2014/main" id="{0A4A3873-48BC-94DF-6006-FC7F81660A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0"/>
            <a:ext cx="3790647" cy="1143002"/>
          </a:xfrm>
          <a:custGeom>
            <a:avLst/>
            <a:gdLst>
              <a:gd name="connsiteX0" fmla="*/ 3790647 w 3790647"/>
              <a:gd name="connsiteY0" fmla="*/ 304585 h 1143002"/>
              <a:gd name="connsiteX1" fmla="*/ 3790647 w 3790647"/>
              <a:gd name="connsiteY1" fmla="*/ 1081329 h 1143002"/>
              <a:gd name="connsiteX2" fmla="*/ 3762543 w 3790647"/>
              <a:gd name="connsiteY2" fmla="*/ 1091615 h 1143002"/>
              <a:gd name="connsiteX3" fmla="*/ 3422649 w 3790647"/>
              <a:gd name="connsiteY3" fmla="*/ 1143002 h 1143002"/>
              <a:gd name="connsiteX4" fmla="*/ 3757427 w 3790647"/>
              <a:gd name="connsiteY4" fmla="*/ 334777 h 1143002"/>
              <a:gd name="connsiteX5" fmla="*/ 2285997 w 3790647"/>
              <a:gd name="connsiteY5" fmla="*/ 17 h 1143002"/>
              <a:gd name="connsiteX6" fmla="*/ 3422650 w 3790647"/>
              <a:gd name="connsiteY6" fmla="*/ 1142983 h 1143002"/>
              <a:gd name="connsiteX7" fmla="*/ 2285997 w 3790647"/>
              <a:gd name="connsiteY7" fmla="*/ 17 h 1143002"/>
              <a:gd name="connsiteX8" fmla="*/ 0 w 3790647"/>
              <a:gd name="connsiteY8" fmla="*/ 17 h 1143002"/>
              <a:gd name="connsiteX9" fmla="*/ 1136650 w 3790647"/>
              <a:gd name="connsiteY9" fmla="*/ 1142983 h 1143002"/>
              <a:gd name="connsiteX10" fmla="*/ 0 w 3790647"/>
              <a:gd name="connsiteY10" fmla="*/ 17 h 1143002"/>
              <a:gd name="connsiteX11" fmla="*/ 2279650 w 3790647"/>
              <a:gd name="connsiteY11" fmla="*/ 0 h 1143002"/>
              <a:gd name="connsiteX12" fmla="*/ 1136650 w 3790647"/>
              <a:gd name="connsiteY12" fmla="*/ 1143002 h 1143002"/>
              <a:gd name="connsiteX13" fmla="*/ 2279650 w 3790647"/>
              <a:gd name="connsiteY13" fmla="*/ 0 h 114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790647" h="1143002">
                <a:moveTo>
                  <a:pt x="3790647" y="304585"/>
                </a:moveTo>
                <a:lnTo>
                  <a:pt x="3790647" y="1081329"/>
                </a:lnTo>
                <a:lnTo>
                  <a:pt x="3762543" y="1091615"/>
                </a:lnTo>
                <a:cubicBezTo>
                  <a:pt x="3655170" y="1125011"/>
                  <a:pt x="3541011" y="1143002"/>
                  <a:pt x="3422649" y="1143002"/>
                </a:cubicBezTo>
                <a:cubicBezTo>
                  <a:pt x="3422649" y="827371"/>
                  <a:pt x="3550584" y="541620"/>
                  <a:pt x="3757427" y="334777"/>
                </a:cubicBezTo>
                <a:close/>
                <a:moveTo>
                  <a:pt x="2285997" y="17"/>
                </a:moveTo>
                <a:cubicBezTo>
                  <a:pt x="2914332" y="3435"/>
                  <a:pt x="3422644" y="513848"/>
                  <a:pt x="3422650" y="1142983"/>
                </a:cubicBezTo>
                <a:cubicBezTo>
                  <a:pt x="2794315" y="1139567"/>
                  <a:pt x="2286006" y="629153"/>
                  <a:pt x="2285997" y="17"/>
                </a:cubicBezTo>
                <a:close/>
                <a:moveTo>
                  <a:pt x="0" y="17"/>
                </a:moveTo>
                <a:cubicBezTo>
                  <a:pt x="628334" y="3435"/>
                  <a:pt x="1136644" y="513848"/>
                  <a:pt x="1136650" y="1142983"/>
                </a:cubicBezTo>
                <a:cubicBezTo>
                  <a:pt x="508316" y="1139567"/>
                  <a:pt x="9" y="629153"/>
                  <a:pt x="0" y="17"/>
                </a:cubicBezTo>
                <a:close/>
                <a:moveTo>
                  <a:pt x="2279650" y="0"/>
                </a:moveTo>
                <a:cubicBezTo>
                  <a:pt x="2279650" y="631263"/>
                  <a:pt x="1767910" y="1143002"/>
                  <a:pt x="1136650" y="1143002"/>
                </a:cubicBezTo>
                <a:cubicBezTo>
                  <a:pt x="1136650" y="511739"/>
                  <a:pt x="1648390" y="0"/>
                  <a:pt x="227965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20000"/>
            </a:schemeClr>
          </a:solidFill>
          <a:ln w="4154" cap="flat">
            <a:noFill/>
            <a:prstDash val="solid"/>
            <a:miter/>
          </a:ln>
        </p:spPr>
        <p:txBody>
          <a:bodyPr wrap="square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120" name="Graphic 119">
            <a:extLst>
              <a:ext uri="{FF2B5EF4-FFF2-40B4-BE49-F238E27FC236}">
                <a16:creationId xmlns:a16="http://schemas.microsoft.com/office/drawing/2014/main" id="{9C01A786-0C1A-6C4A-1466-1AE233D1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 b="83148"/>
          <a:stretch/>
        </p:blipFill>
        <p:spPr>
          <a:xfrm>
            <a:off x="8401354" y="12700"/>
            <a:ext cx="3790646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71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 b="1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457200" indent="-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+mj-lt"/>
              <a:buAutoNum type="arabicPeriod"/>
              <a:defRPr sz="2000"/>
            </a:lvl1pPr>
            <a:lvl2pPr marL="914400" indent="-457200">
              <a:buSzPct val="100000"/>
              <a:buFont typeface="+mj-lt"/>
              <a:buAutoNum type="alphaLcPeriod"/>
              <a:defRPr sz="2000"/>
            </a:lvl2pPr>
            <a:lvl3pPr marL="1371600" indent="-457200">
              <a:buSzPct val="100000"/>
              <a:buFont typeface="+mj-lt"/>
              <a:buAutoNum type="romanLcPeriod"/>
              <a:defRPr sz="1800"/>
            </a:lvl3pPr>
            <a:lvl4pPr marL="1828800" indent="-457200">
              <a:buSzPct val="100000"/>
              <a:buFont typeface="+mj-lt"/>
              <a:buAutoNum type="arabicParenR"/>
              <a:defRPr sz="1800"/>
            </a:lvl4pPr>
            <a:lvl5pPr marL="2286000" indent="-457200">
              <a:buSzPct val="100000"/>
              <a:buFont typeface="+mj-lt"/>
              <a:buAutoNum type="alphaLcParenR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07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10FBCDE-EE59-33A6-32CA-9F6279AA4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270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45A58EF-738C-B1BA-F49A-84ADB68F8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9858"/>
          <a:stretch/>
        </p:blipFill>
        <p:spPr>
          <a:xfrm>
            <a:off x="8401354" y="9452"/>
            <a:ext cx="2286000" cy="114624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7F78E2C-6843-1373-E993-79393D858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858"/>
          <a:stretch/>
        </p:blipFill>
        <p:spPr>
          <a:xfrm>
            <a:off x="10687351" y="9452"/>
            <a:ext cx="1504649" cy="114624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559DD38-C8CC-7B28-F492-ACB263A81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DEFF3B2-90E8-5D9B-CEA8-00B05000BF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3" name="Title 123">
            <a:extLst>
              <a:ext uri="{FF2B5EF4-FFF2-40B4-BE49-F238E27FC236}">
                <a16:creationId xmlns:a16="http://schemas.microsoft.com/office/drawing/2014/main" id="{0B9C7C4B-FC2C-5D51-5679-3D5ED851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2587625"/>
          </a:xfrm>
        </p:spPr>
        <p:txBody>
          <a:bodyPr anchor="t"/>
          <a:lstStyle>
            <a:lvl1pPr>
              <a:lnSpc>
                <a:spcPct val="75000"/>
              </a:lnSpc>
              <a:defRPr sz="8000" b="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9F5B69-7199-E3E6-5554-6CC2207D48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3705309"/>
            <a:ext cx="10479088" cy="2587625"/>
          </a:xfrm>
        </p:spPr>
        <p:txBody>
          <a:bodyPr/>
          <a:lstStyle>
            <a:lvl1pPr marL="0" indent="0">
              <a:lnSpc>
                <a:spcPct val="130000"/>
              </a:lnSpc>
              <a:spcAft>
                <a:spcPts val="1000"/>
              </a:spcAft>
              <a:buNone/>
              <a:defRPr b="1" i="0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0931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1EF8CAB-74EE-F5E0-2A98-D49729C573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783521D-ED5D-D5DB-16FA-CD1B1203DF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87659"/>
          <a:stretch/>
        </p:blipFill>
        <p:spPr>
          <a:xfrm>
            <a:off x="0" y="5731979"/>
            <a:ext cx="1504645" cy="1146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81EED1-F8B1-76DD-2AF9-959C65437F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D23ADF4-87AF-5693-9986-341478D502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E5EE104-2241-C262-895C-BCA769134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9B7E7AC-A0E6-BE9A-4728-8FE036CF353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140000"/>
              </a:lnSpc>
              <a:spcAft>
                <a:spcPts val="0"/>
              </a:spcAft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64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1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F0337A6-0579-B5BC-C526-F7EBDDB8E8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1" b="49999"/>
          <a:stretch/>
        </p:blipFill>
        <p:spPr>
          <a:xfrm>
            <a:off x="6096000" y="0"/>
            <a:ext cx="6095999" cy="3429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166F179-9203-AC2D-A267-E25FA28E9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BFC5468-5E1B-2FE4-DA95-D0CCC383D3E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17493C4-12E7-500C-5FD5-68370B57A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49B5038-6091-D5DF-F2DA-3900885F498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442ADAB-F6BA-A55C-036E-C837F95C8F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11240" y="2231136"/>
            <a:ext cx="6080760" cy="4626864"/>
          </a:xfrm>
          <a:solidFill>
            <a:schemeClr val="accent6">
              <a:lumMod val="50000"/>
            </a:schemeClr>
          </a:solidFill>
        </p:spPr>
        <p:txBody>
          <a:bodyPr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6931152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6931152" cy="4480560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9452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18B122A-848F-E50E-C503-3930933A5C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08"/>
          <a:stretch/>
        </p:blipFill>
        <p:spPr>
          <a:xfrm>
            <a:off x="8401354" y="0"/>
            <a:ext cx="3790646" cy="685799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8CD9875-E4AF-D7EA-9F8B-D27F2C3104A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513E8A3-5E78-5821-6B7B-AF6343ACA7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256415C-5388-7D35-1C15-8DA4ACDCA1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B78E2E7-B83A-F17C-9869-FED59DD512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61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with image 02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321C850-160D-5CD7-B829-ADE752EA7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/>
          <a:stretch/>
        </p:blipFill>
        <p:spPr>
          <a:xfrm>
            <a:off x="6096000" y="0"/>
            <a:ext cx="6096000" cy="6857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3105707-8D59-D00C-596A-380479D0E0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2297076"/>
            <a:ext cx="2286000" cy="2286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DC4FC4F-BE00-1554-FEBD-DE21F3AB3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A310F08-0B34-7E1C-7605-4F81502355F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01354" y="9452"/>
            <a:ext cx="2286000" cy="2286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3371AFC-6FAC-3C10-CCC0-ECE8DB9E99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AE121A-5259-1180-7385-CE2C03431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b="1" cap="all" spc="3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810682D-F26A-B1BF-CD97-BB8BD31B2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024" cy="2679192"/>
          </a:xfrm>
        </p:spPr>
        <p:txBody>
          <a:bodyPr/>
          <a:lstStyle>
            <a:lvl1pPr marL="0" indent="0">
              <a:lnSpc>
                <a:spcPct val="75000"/>
              </a:lnSpc>
              <a:buNone/>
              <a:defRPr sz="8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E35C9AB-B94F-CACD-3F8A-C5FE3B69599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62272"/>
            <a:ext cx="12188952" cy="239572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803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0F0E0D3-11E9-A85D-821D-49C27B06B0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33D848-BBB0-8852-CBA7-96FB04BFAD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556"/>
          <a:stretch/>
        </p:blipFill>
        <p:spPr>
          <a:xfrm>
            <a:off x="10687351" y="4584700"/>
            <a:ext cx="1504649" cy="11303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0A5B28-1267-FF8C-DD34-4AE0CE17F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2FE7896-D379-408C-54BB-757C71F0DE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9515" r="34180"/>
          <a:stretch/>
        </p:blipFill>
        <p:spPr>
          <a:xfrm>
            <a:off x="10687351" y="1141376"/>
            <a:ext cx="1504649" cy="1154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7E02B10-F9DF-509C-64D5-91DEB69881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1455" y="1536826"/>
            <a:ext cx="5650992" cy="55778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  <a:defRPr sz="20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2267712"/>
            <a:ext cx="5650992" cy="376732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37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DCE1CF12-4201-C23B-7B9A-02EB4F8A79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396"/>
          <a:stretch/>
        </p:blipFill>
        <p:spPr>
          <a:xfrm>
            <a:off x="0" y="5731980"/>
            <a:ext cx="12192000" cy="113872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3CE0C7-867A-80BB-9E96-3008375B7E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8854" b="83396"/>
          <a:stretch/>
        </p:blipFill>
        <p:spPr>
          <a:xfrm>
            <a:off x="0" y="12700"/>
            <a:ext cx="3797300" cy="113872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36CB758-B1DB-F2E0-00E7-BF5660C5F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598" b="49858"/>
          <a:stretch/>
        </p:blipFill>
        <p:spPr>
          <a:xfrm>
            <a:off x="0" y="9452"/>
            <a:ext cx="1517954" cy="1146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4024" y="841248"/>
            <a:ext cx="6556248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5">
            <a:extLst>
              <a:ext uri="{FF2B5EF4-FFF2-40B4-BE49-F238E27FC236}">
                <a16:creationId xmlns:a16="http://schemas.microsoft.com/office/drawing/2014/main" id="{A780F1E2-F795-D408-7361-9B32EA12F8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836676"/>
            <a:ext cx="3785616" cy="5184648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 algn="ctr">
              <a:buNone/>
              <a:defRPr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64023" y="1536827"/>
            <a:ext cx="6556247" cy="44799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1800"/>
              </a:spcAft>
              <a:buSzPct val="100000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055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059F316-9319-477C-3BD8-C3B19F248A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/>
          <a:stretch/>
        </p:blipFill>
        <p:spPr>
          <a:xfrm>
            <a:off x="10687350" y="12700"/>
            <a:ext cx="1504649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EF98D51-D262-470D-2214-A8A0EDB736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4584700"/>
            <a:ext cx="1504649" cy="2286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480B83D-EEC7-5C2D-9338-841D005457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2297076"/>
            <a:ext cx="1504649" cy="228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9BE97B1-E4D2-AA2A-1E85-0D59873513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/>
          <a:stretch/>
        </p:blipFill>
        <p:spPr>
          <a:xfrm>
            <a:off x="10687351" y="9452"/>
            <a:ext cx="1504649" cy="228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91456" y="1536827"/>
            <a:ext cx="5650992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40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F227120C-DBC1-2EDA-E58C-E1DAD7E550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83283" r="50000"/>
          <a:stretch/>
        </p:blipFill>
        <p:spPr>
          <a:xfrm>
            <a:off x="0" y="5731979"/>
            <a:ext cx="6096000" cy="114640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FDA3437-5725-1727-4B8A-FCE5955619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b="50186"/>
          <a:stretch/>
        </p:blipFill>
        <p:spPr>
          <a:xfrm rot="10800000">
            <a:off x="1504646" y="5731981"/>
            <a:ext cx="2286000" cy="1138718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5C8D2AF-CEDF-4131-723C-91569E90C2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50186"/>
          <a:stretch/>
        </p:blipFill>
        <p:spPr>
          <a:xfrm rot="10800000">
            <a:off x="-3" y="5731980"/>
            <a:ext cx="1504649" cy="1138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7285C8-D51D-91BB-C356-908E6760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anchor="t"/>
          <a:lstStyle>
            <a:lvl1pPr>
              <a:defRPr sz="20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854FEE13-908D-1E41-D8D6-51FE4B1E0A0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2862072" cy="4479925"/>
          </a:xfrm>
        </p:spPr>
        <p:txBody>
          <a:bodyPr>
            <a:normAutofit/>
          </a:bodyPr>
          <a:lstStyle>
            <a:lvl1pPr marL="342900" indent="-342900">
              <a:lnSpc>
                <a:spcPct val="90000"/>
              </a:lnSpc>
              <a:spcAft>
                <a:spcPts val="1800"/>
              </a:spcAft>
              <a:buSzPct val="100000"/>
              <a:buFont typeface="Arial" panose="020B0604020202020204" pitchFamily="34" charset="0"/>
              <a:buChar char="•"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4D580F1D-9A19-7B41-1ACE-62B7B544425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27448" y="1536827"/>
            <a:ext cx="6592824" cy="448056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spcAft>
                <a:spcPts val="1800"/>
              </a:spcAft>
              <a:buSzPct val="100000"/>
              <a:buNone/>
              <a:defRPr sz="2000"/>
            </a:lvl1pPr>
            <a:lvl2pPr>
              <a:buSzPct val="100000"/>
              <a:defRPr sz="2000"/>
            </a:lvl2pPr>
            <a:lvl3pPr>
              <a:buSzPct val="100000"/>
              <a:defRPr sz="1800"/>
            </a:lvl3pPr>
            <a:lvl4pPr>
              <a:buSzPct val="100000"/>
              <a:defRPr sz="1800"/>
            </a:lvl4pPr>
            <a:lvl5pPr>
              <a:buSzPct val="100000"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D0E8A-D840-3B34-461F-395ACC9FA8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E551C-14F1-4049-29C9-7A53E172F8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FD831DA-EDBD-A492-3E6D-6ABBF4438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659" b="83148"/>
          <a:stretch/>
        </p:blipFill>
        <p:spPr>
          <a:xfrm>
            <a:off x="10687350" y="12700"/>
            <a:ext cx="1504649" cy="11557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0071AEB-E268-A464-7197-69FA762C3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34180" b="49444"/>
          <a:stretch/>
        </p:blipFill>
        <p:spPr>
          <a:xfrm>
            <a:off x="10687351" y="9452"/>
            <a:ext cx="1504649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FOOTER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7936" y="6385422"/>
            <a:ext cx="843264" cy="288000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algn="r">
              <a:defRPr lang="en-ZA" sz="1000" b="0" smtClean="0">
                <a:solidFill>
                  <a:sysClr val="windowText" lastClr="000000"/>
                </a:solidFill>
              </a:defRPr>
            </a:lvl1pPr>
          </a:lstStyle>
          <a:p>
            <a:fld id="{B67B645E-C5E5-4727-B977-D372A0AA71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90000"/>
        </a:lnSpc>
        <a:spcBef>
          <a:spcPts val="0"/>
        </a:spcBef>
        <a:spcAft>
          <a:spcPts val="1800"/>
        </a:spcAft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3152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09728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46304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828800" indent="-347472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F917E-922A-1054-6306-D37C378F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154" y="3774229"/>
            <a:ext cx="10479024" cy="557784"/>
          </a:xfrm>
        </p:spPr>
        <p:txBody>
          <a:bodyPr/>
          <a:lstStyle/>
          <a:p>
            <a:r>
              <a:rPr lang="en-US" dirty="0"/>
              <a:t>Understanding and Optimizing Software Delivery</a:t>
            </a:r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D50B0-02F8-A1E6-8A67-C0B7034A47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7" y="1536192"/>
            <a:ext cx="10479215" cy="448056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rgbClr val="F2F2F2"/>
                </a:solidFill>
                <a:latin typeface="Aptos Light"/>
                <a:cs typeface="Calibri"/>
              </a:rPr>
              <a:t>The Technology </a:t>
            </a:r>
          </a:p>
          <a:p>
            <a:r>
              <a:rPr lang="en-US" dirty="0">
                <a:solidFill>
                  <a:srgbClr val="F2F2F2"/>
                </a:solidFill>
                <a:latin typeface="Aptos Light"/>
                <a:cs typeface="Calibri"/>
              </a:rPr>
              <a:t>Value Stream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B22D6F-22DF-7878-757B-4A3BA2F37CB1}"/>
              </a:ext>
            </a:extLst>
          </p:cNvPr>
          <p:cNvSpPr txBox="1">
            <a:spLocks/>
          </p:cNvSpPr>
          <p:nvPr/>
        </p:nvSpPr>
        <p:spPr>
          <a:xfrm>
            <a:off x="8858064" y="6011346"/>
            <a:ext cx="3103440" cy="5577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/>
              <a:t>Melissa Lawrence</a:t>
            </a:r>
            <a:endParaRPr lang="en-US" dirty="0"/>
          </a:p>
          <a:p>
            <a:r>
              <a:rPr lang="en-US" sz="1400" dirty="0"/>
              <a:t>CSD 380 Assignment 1.2</a:t>
            </a:r>
          </a:p>
        </p:txBody>
      </p:sp>
    </p:spTree>
    <p:extLst>
      <p:ext uri="{BB962C8B-B14F-4D97-AF65-F5344CB8AC3E}">
        <p14:creationId xmlns:p14="http://schemas.microsoft.com/office/powerpoint/2010/main" val="151699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C25EE42-B3D5-AD1E-48BE-54CEFF2E3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3" y="832104"/>
            <a:ext cx="10479088" cy="1006116"/>
          </a:xfrm>
        </p:spPr>
        <p:txBody>
          <a:bodyPr/>
          <a:lstStyle/>
          <a:p>
            <a:r>
              <a:rPr lang="en-US" dirty="0">
                <a:ea typeface="+mn-lt"/>
                <a:cs typeface="+mn-lt"/>
              </a:rPr>
              <a:t>References 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4027D16-8477-9439-2912-A02011AD8A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1375" y="1808821"/>
            <a:ext cx="10479088" cy="4276018"/>
          </a:xfrm>
        </p:spPr>
        <p:txBody>
          <a:bodyPr vert="horz" lIns="0" tIns="0" rIns="0" bIns="0" rtlCol="0" anchor="t">
            <a:noAutofit/>
          </a:bodyPr>
          <a:lstStyle/>
          <a:p>
            <a:pPr>
              <a:spcAft>
                <a:spcPts val="2000"/>
              </a:spcAft>
            </a:pPr>
            <a:r>
              <a:rPr lang="en-US" sz="1800" b="0" dirty="0">
                <a:ea typeface="+mj-lt"/>
                <a:cs typeface="+mj-lt"/>
              </a:rPr>
              <a:t>Hall, T. (n.d.). DevOps metrics. Retrieved on oct. 24, 2024 from https://www.atlassian.com/devops/frameworks/devops-metrics</a:t>
            </a:r>
            <a:endParaRPr lang="en-US" sz="1800" dirty="0"/>
          </a:p>
          <a:p>
            <a:pPr>
              <a:spcAft>
                <a:spcPts val="2000"/>
              </a:spcAft>
            </a:pPr>
            <a:r>
              <a:rPr lang="en-US" sz="1800" b="0" err="1">
                <a:ea typeface="+mj-lt"/>
                <a:cs typeface="+mj-lt"/>
              </a:rPr>
              <a:t>Metridev</a:t>
            </a:r>
            <a:r>
              <a:rPr lang="en-US" sz="1800" b="0" dirty="0">
                <a:ea typeface="+mj-lt"/>
                <a:cs typeface="+mj-lt"/>
              </a:rPr>
              <a:t>. (Apr 10, 2024). Lead time in DevOps: A key to efficient software delivery. Retrieved from https://www.metridev.com/metrics/lead-time-in-devops-a-key-to-efficient-software-delivery/</a:t>
            </a:r>
            <a:endParaRPr lang="en-US" sz="1800">
              <a:ea typeface="+mj-lt"/>
              <a:cs typeface="+mj-lt"/>
            </a:endParaRPr>
          </a:p>
          <a:p>
            <a:r>
              <a:rPr lang="en-US" sz="1800" b="0" dirty="0">
                <a:ea typeface="+mj-lt"/>
                <a:cs typeface="+mj-lt"/>
              </a:rPr>
              <a:t>Kim, G., Humble, J., Debois, P., &amp; Willis, J. (2016). The DevOps Handbook: How to Create World-Class Agility, Reliability, and Security in Technology Organizations. IT Revolution Press.</a:t>
            </a:r>
            <a:endParaRPr lang="en-US" sz="1800" dirty="0"/>
          </a:p>
          <a:p>
            <a:endParaRPr lang="en-US" sz="1800" dirty="0"/>
          </a:p>
          <a:p>
            <a:endParaRPr lang="en-US" sz="1800" b="0" dirty="0"/>
          </a:p>
          <a:p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1988437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6923F-2B95-8D5A-8578-DBC0FC0DC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FF7AA9-7C16-A939-67C8-DF700FEF7D8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1536827"/>
            <a:ext cx="6556375" cy="4479925"/>
          </a:xfrm>
        </p:spPr>
        <p:txBody>
          <a:bodyPr vert="horz" lIns="0" tIns="0" rIns="0" bIns="0" rtlCol="0" anchor="t">
            <a:normAutofit lnSpcReduction="10000"/>
          </a:bodyPr>
          <a:lstStyle/>
          <a:p>
            <a:pPr marL="347345" indent="-347345"/>
            <a:r>
              <a:rPr lang="en-US" dirty="0"/>
              <a:t>Introduction to Value Steam</a:t>
            </a:r>
          </a:p>
          <a:p>
            <a:pPr marL="347345" indent="-347345"/>
            <a:r>
              <a:rPr lang="en-US" dirty="0"/>
              <a:t>Lead Time vs Processing Time</a:t>
            </a:r>
          </a:p>
          <a:p>
            <a:pPr marL="347345" indent="-347345"/>
            <a:r>
              <a:rPr lang="en-US" dirty="0">
                <a:ea typeface="+mn-lt"/>
                <a:cs typeface="+mn-lt"/>
              </a:rPr>
              <a:t>Lead Time Deployment Requiring Months </a:t>
            </a:r>
            <a:endParaRPr lang="en-US"/>
          </a:p>
          <a:p>
            <a:pPr marL="347345" indent="-347345"/>
            <a:r>
              <a:rPr lang="en-US" dirty="0">
                <a:ea typeface="+mn-lt"/>
                <a:cs typeface="+mn-lt"/>
              </a:rPr>
              <a:t>Lead Time Deployment in minutes </a:t>
            </a:r>
            <a:endParaRPr lang="en-US" dirty="0"/>
          </a:p>
          <a:p>
            <a:pPr marL="347345" indent="-347345"/>
            <a:r>
              <a:rPr lang="en-US" dirty="0"/>
              <a:t>DevOps Ideal</a:t>
            </a:r>
          </a:p>
          <a:p>
            <a:pPr marL="347345" indent="-347345"/>
            <a:r>
              <a:rPr lang="en-US" dirty="0"/>
              <a:t>Strategies to Reduce Lead Time</a:t>
            </a:r>
          </a:p>
          <a:p>
            <a:pPr marL="347345" indent="-347345"/>
            <a:r>
              <a:rPr lang="en-US" dirty="0"/>
              <a:t>Conclusion</a:t>
            </a:r>
          </a:p>
          <a:p>
            <a:pPr marL="347345" indent="-347345"/>
            <a:r>
              <a:rPr lang="en-US" dirty="0"/>
              <a:t>References</a:t>
            </a:r>
          </a:p>
          <a:p>
            <a:pPr marL="347345" indent="-347345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EA6BC-F3A8-6DDC-F1F8-6348F54E8B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634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1F36F11-A50A-4347-9430-9522EAFC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191" y="2638419"/>
            <a:ext cx="5119605" cy="945972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A value stream is the sequence of activities required to deliver a product or service to the customer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1E0E93-C6B0-0C8B-16D2-354982229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813" y="501022"/>
            <a:ext cx="8340133" cy="123127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7200" dirty="0"/>
              <a:t>Introduction to Value Stream</a:t>
            </a:r>
          </a:p>
          <a:p>
            <a:endParaRPr lang="en-US" sz="7200" dirty="0"/>
          </a:p>
        </p:txBody>
      </p:sp>
      <p:pic>
        <p:nvPicPr>
          <p:cNvPr id="5" name="Picture Placeholder 4" descr="Digital abstract blue color wave particles flow">
            <a:extLst>
              <a:ext uri="{FF2B5EF4-FFF2-40B4-BE49-F238E27FC236}">
                <a16:creationId xmlns:a16="http://schemas.microsoft.com/office/drawing/2014/main" id="{7D207226-A30E-B460-3601-8BA75215004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3037" r="13037"/>
          <a:stretch/>
        </p:blipFill>
        <p:spPr>
          <a:xfrm>
            <a:off x="5809316" y="1929213"/>
            <a:ext cx="6052005" cy="4583732"/>
          </a:xfrm>
          <a:ln w="28575">
            <a:solidFill>
              <a:schemeClr val="accent6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829295CD-6FBE-2A92-6DE9-6CFBDE16FA28}"/>
              </a:ext>
            </a:extLst>
          </p:cNvPr>
          <p:cNvSpPr txBox="1">
            <a:spLocks/>
          </p:cNvSpPr>
          <p:nvPr/>
        </p:nvSpPr>
        <p:spPr>
          <a:xfrm>
            <a:off x="490440" y="4559234"/>
            <a:ext cx="5119605" cy="9459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2000" b="1" kern="1200" cap="all" spc="300" baseline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>
                <a:ea typeface="+mj-lt"/>
                <a:cs typeface="+mj-lt"/>
              </a:rPr>
              <a:t>identify inefficiencies and optimize processes to deliver value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520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CB087B-CB5E-35C5-3AD8-D1A6E1AF8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146" y="1579472"/>
            <a:ext cx="8193024" cy="1846114"/>
          </a:xfrm>
        </p:spPr>
        <p:txBody>
          <a:bodyPr/>
          <a:lstStyle/>
          <a:p>
            <a:r>
              <a:rPr lang="en-US" sz="2400" b="0" dirty="0">
                <a:ea typeface="+mj-lt"/>
                <a:cs typeface="+mj-lt"/>
              </a:rPr>
              <a:t>Lead Time: The total time from the initiation of a process to its completion. 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0" dirty="0">
                <a:ea typeface="+mj-lt"/>
                <a:cs typeface="+mj-lt"/>
              </a:rPr>
              <a:t>Processing Time: The actual time spent working on a task. </a:t>
            </a:r>
            <a:endParaRPr lang="en-US" sz="2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26DA25-1172-208C-2C26-5E3AF67E11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8024" y="427341"/>
            <a:ext cx="11610239" cy="943089"/>
          </a:xfrm>
        </p:spPr>
        <p:txBody>
          <a:bodyPr vert="horz" lIns="0" tIns="0" rIns="0" bIns="0" rtlCol="0" anchor="t">
            <a:noAutofit/>
          </a:bodyPr>
          <a:lstStyle/>
          <a:p>
            <a:pPr algn="ctr"/>
            <a:r>
              <a:rPr lang="en-US" sz="6600" dirty="0">
                <a:ea typeface="+mn-lt"/>
                <a:cs typeface="+mn-lt"/>
              </a:rPr>
              <a:t>Lead Time vs. Processing Time </a:t>
            </a:r>
            <a:endParaRPr lang="en-US" sz="6600"/>
          </a:p>
        </p:txBody>
      </p:sp>
      <p:pic>
        <p:nvPicPr>
          <p:cNvPr id="5" name="Graphic 4" descr="Stopwatch 75% with solid fill">
            <a:extLst>
              <a:ext uri="{FF2B5EF4-FFF2-40B4-BE49-F238E27FC236}">
                <a16:creationId xmlns:a16="http://schemas.microsoft.com/office/drawing/2014/main" id="{904D4D99-B013-29DE-A5DA-50D7962C9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11178" y="1407944"/>
            <a:ext cx="914400" cy="914400"/>
          </a:xfrm>
          <a:prstGeom prst="rect">
            <a:avLst/>
          </a:prstGeom>
        </p:spPr>
      </p:pic>
      <p:pic>
        <p:nvPicPr>
          <p:cNvPr id="7" name="Graphic 6" descr="Stopwatch 33% with solid fill">
            <a:extLst>
              <a:ext uri="{FF2B5EF4-FFF2-40B4-BE49-F238E27FC236}">
                <a16:creationId xmlns:a16="http://schemas.microsoft.com/office/drawing/2014/main" id="{6D45E9ED-BC80-17C5-9CE8-B74F3DE9C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1178" y="2666481"/>
            <a:ext cx="914400" cy="914400"/>
          </a:xfrm>
          <a:prstGeom prst="rect">
            <a:avLst/>
          </a:prstGeom>
        </p:spPr>
      </p:pic>
      <p:pic>
        <p:nvPicPr>
          <p:cNvPr id="6" name="Picture 5" descr="A diagram of a work started process&#10;&#10;Description automatically generated">
            <a:extLst>
              <a:ext uri="{FF2B5EF4-FFF2-40B4-BE49-F238E27FC236}">
                <a16:creationId xmlns:a16="http://schemas.microsoft.com/office/drawing/2014/main" id="{94D2337F-9696-1971-E25B-421631BD8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768349"/>
            <a:ext cx="12192000" cy="3096058"/>
          </a:xfrm>
          <a:prstGeom prst="rect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A46AE-8159-D57A-CA9D-1DFFB53E87F3}"/>
              </a:ext>
            </a:extLst>
          </p:cNvPr>
          <p:cNvSpPr txBox="1"/>
          <p:nvPr/>
        </p:nvSpPr>
        <p:spPr>
          <a:xfrm>
            <a:off x="10185400" y="3549650"/>
            <a:ext cx="20065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From Chapter 1: The DevOps Handbook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8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5D67-56B9-4DBB-5270-4A51BFCDA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41248"/>
            <a:ext cx="10479024" cy="55778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 dirty="0"/>
              <a:t>Lead Time Deployment Requiring Months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8" name="Picture 7" descr="A blackboard with white chalk drawn on it&#10;&#10;Description automatically generated">
            <a:extLst>
              <a:ext uri="{FF2B5EF4-FFF2-40B4-BE49-F238E27FC236}">
                <a16:creationId xmlns:a16="http://schemas.microsoft.com/office/drawing/2014/main" id="{30613318-4190-6461-FBB8-259E181B8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4" r="19365" b="1"/>
          <a:stretch/>
        </p:blipFill>
        <p:spPr>
          <a:xfrm>
            <a:off x="841248" y="1536827"/>
            <a:ext cx="2862072" cy="4479925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A99276-CD22-5991-4B69-10020DC7966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69420" y="1539501"/>
            <a:ext cx="7162624" cy="4697797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spcAft>
                <a:spcPts val="500"/>
              </a:spcAft>
              <a:buNone/>
            </a:pPr>
            <a:r>
              <a:rPr lang="en-US" sz="1800" b="1" dirty="0"/>
              <a:t>Issues:</a:t>
            </a:r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600" b="1" dirty="0"/>
              <a:t>Customers Experience Lead Time, Not Just Process Time: </a:t>
            </a:r>
            <a:r>
              <a:rPr lang="en-US" sz="1600" dirty="0">
                <a:ea typeface="+mn-lt"/>
                <a:cs typeface="+mn-lt"/>
              </a:rPr>
              <a:t>The total time from start to finish is what impacts customer satisfaction, not just the active work periods.</a:t>
            </a:r>
            <a:endParaRPr lang="en-US" sz="1600" dirty="0"/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600" b="1" dirty="0"/>
              <a:t>Project Problems Causing Extensions: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Unforeseen issues often extend lead times.</a:t>
            </a:r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600" b="1" dirty="0"/>
              <a:t>Bottlenecks/Poor Collaboration:</a:t>
            </a:r>
            <a:r>
              <a:rPr lang="en-US" sz="1600" dirty="0"/>
              <a:t> </a:t>
            </a:r>
            <a:r>
              <a:rPr lang="en-US" sz="1600" dirty="0">
                <a:ea typeface="+mn-lt"/>
                <a:cs typeface="+mn-lt"/>
              </a:rPr>
              <a:t>Inefficient handoffs and isolated teams create delays.</a:t>
            </a:r>
          </a:p>
          <a:p>
            <a:pPr marL="0" indent="0">
              <a:spcAft>
                <a:spcPts val="500"/>
              </a:spcAft>
              <a:buNone/>
            </a:pPr>
            <a:r>
              <a:rPr lang="en-US" sz="1800" b="1" dirty="0"/>
              <a:t>Impact:</a:t>
            </a:r>
          </a:p>
          <a:p>
            <a:pPr marL="269875" lvl="1" indent="0">
              <a:spcAft>
                <a:spcPts val="600"/>
              </a:spcAft>
              <a:buNone/>
            </a:pPr>
            <a:r>
              <a:rPr lang="en-US" sz="1600" b="1" dirty="0"/>
              <a:t>Delay of Project and Feedback:</a:t>
            </a:r>
            <a:r>
              <a:rPr lang="en-US" sz="1600" dirty="0"/>
              <a:t> </a:t>
            </a:r>
            <a:r>
              <a:rPr lang="en-US" sz="1600" dirty="0">
                <a:ea typeface="+mn-lt"/>
                <a:cs typeface="+mn-lt"/>
              </a:rPr>
              <a:t>Prolonged lead times delay delivery and feedback loops. </a:t>
            </a:r>
          </a:p>
          <a:p>
            <a:pPr marL="269875" lvl="1" indent="0">
              <a:spcAft>
                <a:spcPts val="600"/>
              </a:spcAft>
              <a:buNone/>
            </a:pPr>
            <a:r>
              <a:rPr lang="en-US" sz="1600" b="1" dirty="0"/>
              <a:t>Longer Cycles Mean Increasing Chances of Issues:</a:t>
            </a:r>
            <a:r>
              <a:rPr lang="en-US" sz="1600" dirty="0"/>
              <a:t> </a:t>
            </a:r>
            <a:r>
              <a:rPr lang="en-US" sz="1600" dirty="0">
                <a:ea typeface="+mn-lt"/>
                <a:cs typeface="+mn-lt"/>
              </a:rPr>
              <a:t>More changes per deployment can lead to increased risk of errors. </a:t>
            </a:r>
            <a:endParaRPr lang="en-US" sz="1600" dirty="0"/>
          </a:p>
          <a:p>
            <a:pPr marL="269875" lvl="1" indent="0">
              <a:spcAft>
                <a:spcPts val="600"/>
              </a:spcAft>
              <a:buNone/>
            </a:pPr>
            <a:r>
              <a:rPr lang="en-US" sz="1600" b="1" dirty="0"/>
              <a:t>Lower Customer Satisfaction:</a:t>
            </a:r>
            <a:r>
              <a:rPr lang="en-US" sz="1600" b="1" dirty="0">
                <a:ea typeface="+mn-lt"/>
                <a:cs typeface="+mn-lt"/>
              </a:rPr>
              <a:t> </a:t>
            </a:r>
            <a:r>
              <a:rPr lang="en-US" sz="1600" dirty="0">
                <a:ea typeface="+mn-lt"/>
                <a:cs typeface="+mn-lt"/>
              </a:rPr>
              <a:t>Delays frustrate customers who expect timely updates.</a:t>
            </a:r>
            <a:endParaRPr lang="en-US" sz="1600" dirty="0"/>
          </a:p>
          <a:p>
            <a:pPr marL="269875" lvl="1" indent="0">
              <a:spcAft>
                <a:spcPts val="600"/>
              </a:spcAft>
              <a:buNone/>
            </a:pPr>
            <a:r>
              <a:rPr lang="en-US" sz="1600" b="1" dirty="0"/>
              <a:t>Team Frustration: </a:t>
            </a:r>
            <a:r>
              <a:rPr lang="en-US" sz="1600" dirty="0">
                <a:ea typeface="+mn-lt"/>
                <a:cs typeface="+mn-lt"/>
              </a:rPr>
              <a:t>Continuous delays can demoralize the team.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D930E-9FE8-F230-9BDF-13B152862E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67B645E-C5E5-4727-B977-D372A0AA71D9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98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4DAF-F207-3061-24D6-6AFF5524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433" y="513804"/>
            <a:ext cx="10479024" cy="557784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tx1">
                    <a:lumMod val="76000"/>
                    <a:lumOff val="24000"/>
                  </a:schemeClr>
                </a:solidFill>
                <a:ea typeface="+mj-lt"/>
                <a:cs typeface="+mj-lt"/>
              </a:rPr>
              <a:t>Lead Time Deployment in minutes</a:t>
            </a:r>
            <a:endParaRPr lang="en-US" sz="2800">
              <a:solidFill>
                <a:schemeClr val="tx1">
                  <a:lumMod val="76000"/>
                  <a:lumOff val="24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C61-4F6E-98E2-D42B-F2114BBA12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99994" y="1610152"/>
            <a:ext cx="3458972" cy="2085975"/>
          </a:xfrm>
        </p:spPr>
        <p:txBody>
          <a:bodyPr vert="horz" lIns="0" tIns="0" rIns="0" bIns="0" rtlCol="0" anchor="t">
            <a:normAutofit/>
          </a:bodyPr>
          <a:lstStyle/>
          <a:p>
            <a:pPr marL="0" indent="0">
              <a:buNone/>
            </a:pPr>
            <a:r>
              <a:rPr lang="en-US" sz="2800" b="1" dirty="0">
                <a:ea typeface="+mn-lt"/>
                <a:cs typeface="+mn-lt"/>
              </a:rPr>
              <a:t>Analyze and optimize the flow of activities required to deliver a product</a:t>
            </a:r>
            <a:endParaRPr lang="en-US" sz="28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F9477-0E09-541A-1BEE-18EAF43FE0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A1570D-A3E1-7189-8F2A-A2476B2946E9}"/>
              </a:ext>
            </a:extLst>
          </p:cNvPr>
          <p:cNvSpPr/>
          <p:nvPr/>
        </p:nvSpPr>
        <p:spPr>
          <a:xfrm>
            <a:off x="550347" y="500997"/>
            <a:ext cx="1963947" cy="1144437"/>
          </a:xfrm>
          <a:prstGeom prst="round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49000"/>
                  </a:schemeClr>
                </a:solidFill>
              </a:rPr>
              <a:t>Commit Stage</a:t>
            </a:r>
            <a:endParaRPr lang="en-US" dirty="0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D016094-270C-4AD6-76BE-5A1587536FB7}"/>
              </a:ext>
            </a:extLst>
          </p:cNvPr>
          <p:cNvSpPr/>
          <p:nvPr/>
        </p:nvSpPr>
        <p:spPr>
          <a:xfrm rot="5400000">
            <a:off x="1407770" y="1590443"/>
            <a:ext cx="824294" cy="938407"/>
          </a:xfrm>
          <a:prstGeom prst="bentUp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B7918AC-5F0D-AA18-D2ED-437435A6351B}"/>
              </a:ext>
            </a:extLst>
          </p:cNvPr>
          <p:cNvSpPr/>
          <p:nvPr/>
        </p:nvSpPr>
        <p:spPr>
          <a:xfrm>
            <a:off x="2451065" y="1810951"/>
            <a:ext cx="1963947" cy="1144437"/>
          </a:xfrm>
          <a:prstGeom prst="round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49000"/>
                  </a:schemeClr>
                </a:solidFill>
                <a:ea typeface="+mn-lt"/>
                <a:cs typeface="+mn-lt"/>
              </a:rPr>
              <a:t>Automated Test</a:t>
            </a:r>
            <a:endParaRPr lang="en-US" dirty="0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19" name="Arrow: Right 12">
            <a:extLst>
              <a:ext uri="{FF2B5EF4-FFF2-40B4-BE49-F238E27FC236}">
                <a16:creationId xmlns:a16="http://schemas.microsoft.com/office/drawing/2014/main" id="{96BA8F6A-2CBD-AD17-D409-AE92173BD127}"/>
              </a:ext>
            </a:extLst>
          </p:cNvPr>
          <p:cNvSpPr/>
          <p:nvPr/>
        </p:nvSpPr>
        <p:spPr>
          <a:xfrm rot="5400000">
            <a:off x="3342735" y="2900397"/>
            <a:ext cx="824294" cy="938407"/>
          </a:xfrm>
          <a:prstGeom prst="bentUp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564184-1D8C-1BC8-89F4-2337F7CEEA25}"/>
              </a:ext>
            </a:extLst>
          </p:cNvPr>
          <p:cNvSpPr/>
          <p:nvPr/>
        </p:nvSpPr>
        <p:spPr>
          <a:xfrm>
            <a:off x="4386032" y="3120906"/>
            <a:ext cx="1963947" cy="1144437"/>
          </a:xfrm>
          <a:prstGeom prst="round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49000"/>
                  </a:schemeClr>
                </a:solidFill>
              </a:rPr>
              <a:t>Exploratory Test</a:t>
            </a:r>
            <a:endParaRPr lang="en-US" dirty="0">
              <a:solidFill>
                <a:schemeClr val="accent3">
                  <a:lumMod val="49000"/>
                </a:schemeClr>
              </a:solidFill>
            </a:endParaRPr>
          </a:p>
        </p:txBody>
      </p:sp>
      <p:sp>
        <p:nvSpPr>
          <p:cNvPr id="21" name="Arrow: Right 12">
            <a:extLst>
              <a:ext uri="{FF2B5EF4-FFF2-40B4-BE49-F238E27FC236}">
                <a16:creationId xmlns:a16="http://schemas.microsoft.com/office/drawing/2014/main" id="{AD1273AC-D8CE-6437-D945-31B7E184562E}"/>
              </a:ext>
            </a:extLst>
          </p:cNvPr>
          <p:cNvSpPr/>
          <p:nvPr/>
        </p:nvSpPr>
        <p:spPr>
          <a:xfrm rot="5400000">
            <a:off x="5329073" y="4210352"/>
            <a:ext cx="824294" cy="938407"/>
          </a:xfrm>
          <a:prstGeom prst="bentUpArrow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A4C9C2A-03F8-FA94-CBA2-C6684229FAED}"/>
              </a:ext>
            </a:extLst>
          </p:cNvPr>
          <p:cNvSpPr/>
          <p:nvPr/>
        </p:nvSpPr>
        <p:spPr>
          <a:xfrm>
            <a:off x="6355244" y="4490794"/>
            <a:ext cx="1963947" cy="1144437"/>
          </a:xfrm>
          <a:prstGeom prst="roundRect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accent3">
                    <a:lumMod val="49000"/>
                  </a:schemeClr>
                </a:solidFill>
              </a:rPr>
              <a:t>Product Deployment</a:t>
            </a:r>
            <a:endParaRPr lang="en-US" dirty="0">
              <a:solidFill>
                <a:schemeClr val="accent3">
                  <a:lumMod val="49000"/>
                </a:schemeClr>
              </a:solidFill>
            </a:endParaRPr>
          </a:p>
        </p:txBody>
      </p:sp>
      <p:pic>
        <p:nvPicPr>
          <p:cNvPr id="23" name="Graphic 22" descr="Map with pin with solid fill">
            <a:extLst>
              <a:ext uri="{FF2B5EF4-FFF2-40B4-BE49-F238E27FC236}">
                <a16:creationId xmlns:a16="http://schemas.microsoft.com/office/drawing/2014/main" id="{EB4472C5-DB42-0239-38FF-E7D5D6A3A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6065" y="1576491"/>
            <a:ext cx="543176" cy="462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7AF9F7-962A-2DC9-1516-32445EF04121}"/>
              </a:ext>
            </a:extLst>
          </p:cNvPr>
          <p:cNvSpPr txBox="1"/>
          <p:nvPr/>
        </p:nvSpPr>
        <p:spPr>
          <a:xfrm>
            <a:off x="550110" y="3203407"/>
            <a:ext cx="3428665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ea typeface="+mn-lt"/>
                <a:cs typeface="+mn-lt"/>
              </a:rPr>
              <a:t>Benefits</a:t>
            </a:r>
          </a:p>
          <a:p>
            <a:endParaRPr lang="en-US" sz="2400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Instant Feedback:</a:t>
            </a:r>
            <a:r>
              <a:rPr lang="en-US" dirty="0">
                <a:ea typeface="+mn-lt"/>
                <a:cs typeface="+mn-lt"/>
              </a:rPr>
              <a:t> Rapid response to changes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Swift Deployment:</a:t>
            </a:r>
            <a:r>
              <a:rPr lang="en-US" dirty="0">
                <a:ea typeface="+mn-lt"/>
                <a:cs typeface="+mn-lt"/>
              </a:rPr>
              <a:t> Seamless updates and releases</a:t>
            </a:r>
            <a:endParaRPr lang="en-US" dirty="0"/>
          </a:p>
          <a:p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Enhanced Customer Satisfaction:</a:t>
            </a:r>
            <a:r>
              <a:rPr lang="en-US" dirty="0">
                <a:ea typeface="+mn-lt"/>
                <a:cs typeface="+mn-lt"/>
              </a:rPr>
              <a:t> Boosting user experience and trust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3E7F9A-FF7E-A218-8268-44A7FC2748E5}"/>
              </a:ext>
            </a:extLst>
          </p:cNvPr>
          <p:cNvSpPr txBox="1"/>
          <p:nvPr/>
        </p:nvSpPr>
        <p:spPr>
          <a:xfrm>
            <a:off x="2781300" y="1276350"/>
            <a:ext cx="130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 Minutes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790ECA-A114-FCF5-9FDA-2544C0683FF8}"/>
              </a:ext>
            </a:extLst>
          </p:cNvPr>
          <p:cNvSpPr txBox="1"/>
          <p:nvPr/>
        </p:nvSpPr>
        <p:spPr>
          <a:xfrm>
            <a:off x="4718050" y="2590800"/>
            <a:ext cx="130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10 Minutes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64020E-4E52-FDEE-5262-2948C7C28C25}"/>
              </a:ext>
            </a:extLst>
          </p:cNvPr>
          <p:cNvSpPr txBox="1"/>
          <p:nvPr/>
        </p:nvSpPr>
        <p:spPr>
          <a:xfrm>
            <a:off x="6686550" y="3898900"/>
            <a:ext cx="1301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5 Minutes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210FD4-09A4-1F68-9636-3E0871F9898B}"/>
              </a:ext>
            </a:extLst>
          </p:cNvPr>
          <p:cNvSpPr txBox="1"/>
          <p:nvPr/>
        </p:nvSpPr>
        <p:spPr>
          <a:xfrm>
            <a:off x="7556500" y="6019800"/>
            <a:ext cx="34480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Example Total Cycle: 25 Minutes</a:t>
            </a:r>
          </a:p>
        </p:txBody>
      </p:sp>
    </p:spTree>
    <p:extLst>
      <p:ext uri="{BB962C8B-B14F-4D97-AF65-F5344CB8AC3E}">
        <p14:creationId xmlns:p14="http://schemas.microsoft.com/office/powerpoint/2010/main" val="368847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4D1FD-9CC8-4CB0-8247-CFAB90695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406" y="1432801"/>
            <a:ext cx="6931152" cy="557784"/>
          </a:xfrm>
        </p:spPr>
        <p:txBody>
          <a:bodyPr/>
          <a:lstStyle/>
          <a:p>
            <a:r>
              <a:rPr lang="en-US" dirty="0"/>
              <a:t>Achieving Deployment in minutes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0775B9-3753-DF33-4334-9918E70D8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0405" y="563640"/>
            <a:ext cx="11262520" cy="72069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DevOps Ideal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CAD0987-D595-9D33-A24C-ED016A62A8BD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826168" y="2328779"/>
            <a:ext cx="4957763" cy="3433176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In an ideal DevOps environment, the focus is on achieving rapid deployment lead times, where changes and updates are deployed seamlessly and efficiently, often within minutes.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By creating more feedback loops successes and failures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are quickly identified and addressed, leading to continuous improvement.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814C5-5D60-0866-7B45-798BC7C8D1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47450" y="6384925"/>
            <a:ext cx="844550" cy="288925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7" name="Picture 106" descr="A diagram of a company&amp;#39;s process&#10;&#10;Description automatically generated">
            <a:extLst>
              <a:ext uri="{FF2B5EF4-FFF2-40B4-BE49-F238E27FC236}">
                <a16:creationId xmlns:a16="http://schemas.microsoft.com/office/drawing/2014/main" id="{710ECE2E-8782-C811-02CD-70FFE379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694" y="1992563"/>
            <a:ext cx="4765687" cy="411480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9553B1F1-F1E2-45ED-5A46-CFAC18ADF039}"/>
              </a:ext>
            </a:extLst>
          </p:cNvPr>
          <p:cNvSpPr txBox="1"/>
          <p:nvPr/>
        </p:nvSpPr>
        <p:spPr>
          <a:xfrm>
            <a:off x="9340850" y="6172200"/>
            <a:ext cx="20065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From Chapter 1: The DevOps Handbook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3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ACF3-596C-92A5-7AD1-A2B11C037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7548"/>
            <a:ext cx="10479024" cy="557784"/>
          </a:xfrm>
        </p:spPr>
        <p:txBody>
          <a:bodyPr/>
          <a:lstStyle/>
          <a:p>
            <a:r>
              <a:rPr lang="en-US" sz="2800" dirty="0">
                <a:ea typeface="+mj-lt"/>
                <a:cs typeface="+mj-lt"/>
              </a:rPr>
              <a:t>Strategies to Reduce Lead Time</a:t>
            </a:r>
            <a:endParaRPr lang="en-US" sz="2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75BAFA-03AB-7B89-1CA0-DC09783ECB3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19539" y="1171238"/>
            <a:ext cx="6264102" cy="4762463"/>
          </a:xfrm>
        </p:spPr>
        <p:txBody>
          <a:bodyPr vert="horz" lIns="0" tIns="0" rIns="0" bIns="0" rtlCol="0" anchor="t">
            <a:noAutofit/>
          </a:bodyPr>
          <a:lstStyle/>
          <a:p>
            <a:pPr marL="384175" lvl="1" indent="0">
              <a:spcAft>
                <a:spcPts val="600"/>
              </a:spcAft>
              <a:buNone/>
            </a:pPr>
            <a:r>
              <a:rPr lang="en-US" sz="1800" b="1" dirty="0"/>
              <a:t>Track Key Metrics: </a:t>
            </a:r>
            <a:r>
              <a:rPr lang="en-US" sz="1800" dirty="0"/>
              <a:t>Measure lead time, deployment frequency, change failure rate, and mean time to recovery to identify bottlenecks and areas for improvement.</a:t>
            </a:r>
            <a:endParaRPr lang="en-US"/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800" b="1" dirty="0"/>
              <a:t>Frequent Deployments: </a:t>
            </a:r>
            <a:r>
              <a:rPr lang="en-US" sz="1800" dirty="0"/>
              <a:t>Increase the frequency of deployments to catch issues early and deliver updates quickly.</a:t>
            </a:r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800" b="1" dirty="0"/>
              <a:t>Automation: </a:t>
            </a:r>
            <a:r>
              <a:rPr lang="en-US" sz="1800" dirty="0"/>
              <a:t>Implement automation in testing, deployment, and monitoring to reduce manual tasks and errors, ensuring code quality.</a:t>
            </a:r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800" b="1" dirty="0"/>
              <a:t>Collaboration: </a:t>
            </a:r>
            <a:r>
              <a:rPr lang="en-US" sz="1800" dirty="0"/>
              <a:t>Foster collaboration between development and operations teams to streamline workflows and improve efficiency.</a:t>
            </a:r>
          </a:p>
          <a:p>
            <a:pPr marL="384175" lvl="1" indent="0">
              <a:spcAft>
                <a:spcPts val="600"/>
              </a:spcAft>
              <a:buNone/>
            </a:pPr>
            <a:r>
              <a:rPr lang="en-US" sz="1800" b="1" dirty="0"/>
              <a:t>Feedback Loops: </a:t>
            </a:r>
            <a:r>
              <a:rPr lang="en-US" sz="1800" dirty="0"/>
              <a:t>Establish continuous feedback loops to quickly address successes and failures, leading to ongoing improvement.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B7C78-0890-627E-C852-B11CAB85C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917936" y="6385422"/>
            <a:ext cx="843264" cy="288000"/>
          </a:xfrm>
        </p:spPr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Content Placeholder 7" descr="Puzzle">
            <a:extLst>
              <a:ext uri="{FF2B5EF4-FFF2-40B4-BE49-F238E27FC236}">
                <a16:creationId xmlns:a16="http://schemas.microsoft.com/office/drawing/2014/main" id="{196D4028-8328-0BB5-D11E-FD31266AE1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78487" y="1173855"/>
            <a:ext cx="3230510" cy="4550212"/>
          </a:xfrm>
          <a:ln w="28575">
            <a:solidFill>
              <a:schemeClr val="accent6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028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D8FACD9-4906-4691-55B9-710FC59D2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35" y="832104"/>
            <a:ext cx="5150142" cy="8485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B7BFD7D2-6C97-1E33-B2CC-6AE1EB9EF8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D45A4C16-121E-2E37-49E9-4A4ACF2C51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585FA3F-E61C-D66E-07B0-F757A8CA6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7E333FD-F3EA-ED3D-DAD7-C1B2247BA3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01353" y="8965"/>
            <a:ext cx="3790647" cy="11430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CD975E61-4757-F151-5B5D-8F0F6258ECE7}"/>
              </a:ext>
            </a:extLst>
          </p:cNvPr>
          <p:cNvSpPr txBox="1">
            <a:spLocks/>
          </p:cNvSpPr>
          <p:nvPr/>
        </p:nvSpPr>
        <p:spPr>
          <a:xfrm>
            <a:off x="476059" y="2206579"/>
            <a:ext cx="5150142" cy="32869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lang="en-ZA" sz="8000" b="0" kern="1200" spc="0" baseline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4000" dirty="0">
                <a:ea typeface="+mn-lt"/>
                <a:cs typeface="+mn-lt"/>
              </a:rPr>
              <a:t>Lead time is what the customer experiences; focusing on process improvements to enhance overall satisfaction and efficiency.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8" name="Picture Placeholder 7" descr="Complete puzzle with one piece lit up">
            <a:extLst>
              <a:ext uri="{FF2B5EF4-FFF2-40B4-BE49-F238E27FC236}">
                <a16:creationId xmlns:a16="http://schemas.microsoft.com/office/drawing/2014/main" id="{A0F07786-AFE7-7435-7951-DD3C080C3A5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6739" r="16739"/>
          <a:stretch/>
        </p:blipFill>
        <p:spPr>
          <a:xfrm>
            <a:off x="6092952" y="0"/>
            <a:ext cx="6099048" cy="6876288"/>
          </a:xfrm>
        </p:spPr>
      </p:pic>
    </p:spTree>
    <p:extLst>
      <p:ext uri="{BB962C8B-B14F-4D97-AF65-F5344CB8AC3E}">
        <p14:creationId xmlns:p14="http://schemas.microsoft.com/office/powerpoint/2010/main" val="41783342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6683539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5BC7E"/>
      </a:accent1>
      <a:accent2>
        <a:srgbClr val="FFC330"/>
      </a:accent2>
      <a:accent3>
        <a:srgbClr val="BE80FF"/>
      </a:accent3>
      <a:accent4>
        <a:srgbClr val="FF8345"/>
      </a:accent4>
      <a:accent5>
        <a:srgbClr val="FF70BF"/>
      </a:accent5>
      <a:accent6>
        <a:srgbClr val="60A2F5"/>
      </a:accent6>
      <a:hlink>
        <a:srgbClr val="5C4EDC"/>
      </a:hlink>
      <a:folHlink>
        <a:srgbClr val="7FC5FF"/>
      </a:folHlink>
    </a:clrScheme>
    <a:fontScheme name="Custom 32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66835393_win32_SD_v3" id="{4170EB69-3ACE-4C18-BE4C-C6CBD8BF8A79}" vid="{8A480AB3-AE5D-4813-AA67-ADACC5EA6C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247F30-5811-40C0-99EC-CF53200590B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46EB691-4DD5-4558-B7D1-3EA8CC81E2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417</Words>
  <Application>Microsoft Office PowerPoint</Application>
  <PresentationFormat>Widescreen</PresentationFormat>
  <Paragraphs>108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Custom</vt:lpstr>
      <vt:lpstr>Understanding and Optimizing Software Delivery </vt:lpstr>
      <vt:lpstr>Contents</vt:lpstr>
      <vt:lpstr>A value stream is the sequence of activities required to deliver a product or service to the customer</vt:lpstr>
      <vt:lpstr>Lead Time: The total time from the initiation of a process to its completion.    Processing Time: The actual time spent working on a task. </vt:lpstr>
      <vt:lpstr>Lead Time Deployment Requiring Months </vt:lpstr>
      <vt:lpstr>Lead Time Deployment in minutes</vt:lpstr>
      <vt:lpstr>Achieving Deployment in minutes</vt:lpstr>
      <vt:lpstr>Strategies to Reduce Lead Time</vt:lpstr>
      <vt:lpstr>Conclusion</vt:lpstr>
      <vt:lpstr>References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728</cp:revision>
  <dcterms:created xsi:type="dcterms:W3CDTF">2024-10-23T06:06:20Z</dcterms:created>
  <dcterms:modified xsi:type="dcterms:W3CDTF">2024-10-27T00:40:24Z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